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4" r:id="rId1"/>
  </p:sldMasterIdLst>
  <p:sldIdLst>
    <p:sldId id="256" r:id="rId2"/>
    <p:sldId id="257" r:id="rId3"/>
    <p:sldId id="258" r:id="rId4"/>
    <p:sldId id="259" r:id="rId5"/>
    <p:sldId id="260" r:id="rId6"/>
    <p:sldId id="261" r:id="rId7"/>
    <p:sldId id="262" r:id="rId8"/>
    <p:sldId id="263" r:id="rId9"/>
    <p:sldId id="264" r:id="rId10"/>
    <p:sldId id="271" r:id="rId11"/>
    <p:sldId id="265" r:id="rId12"/>
    <p:sldId id="266" r:id="rId13"/>
    <p:sldId id="267" r:id="rId14"/>
    <p:sldId id="268" r:id="rId15"/>
    <p:sldId id="269" r:id="rId16"/>
    <p:sldId id="270" r:id="rId17"/>
    <p:sldId id="272" r:id="rId18"/>
    <p:sldId id="273" r:id="rId19"/>
    <p:sldId id="274" r:id="rId20"/>
    <p:sldId id="275" r:id="rId21"/>
    <p:sldId id="276" r:id="rId22"/>
    <p:sldId id="277" r:id="rId23"/>
    <p:sldId id="278" r:id="rId24"/>
    <p:sldId id="279" r:id="rId25"/>
    <p:sldId id="280"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6327"/>
  </p:normalViewPr>
  <p:slideViewPr>
    <p:cSldViewPr snapToGrid="0">
      <p:cViewPr varScale="1">
        <p:scale>
          <a:sx n="123" d="100"/>
          <a:sy n="123" d="100"/>
        </p:scale>
        <p:origin x="696"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896A96-5F1B-1660-8163-28F25EDA325E}"/>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7C63290B-353B-B04D-9701-93D3EB32218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BD536D37-273C-1787-1CED-C7BA8782E182}"/>
              </a:ext>
            </a:extLst>
          </p:cNvPr>
          <p:cNvSpPr>
            <a:spLocks noGrp="1"/>
          </p:cNvSpPr>
          <p:nvPr>
            <p:ph type="dt" sz="half" idx="10"/>
          </p:nvPr>
        </p:nvSpPr>
        <p:spPr/>
        <p:txBody>
          <a:bodyPr/>
          <a:lstStyle/>
          <a:p>
            <a:fld id="{729666C0-540F-894B-856E-766B50CF86C8}" type="datetimeFigureOut">
              <a:rPr lang="en-US" smtClean="0"/>
              <a:t>3/3/24</a:t>
            </a:fld>
            <a:endParaRPr lang="en-US"/>
          </a:p>
        </p:txBody>
      </p:sp>
      <p:sp>
        <p:nvSpPr>
          <p:cNvPr id="5" name="Footer Placeholder 4">
            <a:extLst>
              <a:ext uri="{FF2B5EF4-FFF2-40B4-BE49-F238E27FC236}">
                <a16:creationId xmlns:a16="http://schemas.microsoft.com/office/drawing/2014/main" id="{BE8F199D-29F9-319D-04B6-A0546E8FE71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7A834D2-4E5F-F355-8FE2-9D4A6441925C}"/>
              </a:ext>
            </a:extLst>
          </p:cNvPr>
          <p:cNvSpPr>
            <a:spLocks noGrp="1"/>
          </p:cNvSpPr>
          <p:nvPr>
            <p:ph type="sldNum" sz="quarter" idx="12"/>
          </p:nvPr>
        </p:nvSpPr>
        <p:spPr/>
        <p:txBody>
          <a:bodyPr/>
          <a:lstStyle/>
          <a:p>
            <a:fld id="{BE00365A-81BB-0E43-BE50-A5D4A3B98D0C}" type="slidenum">
              <a:rPr lang="en-US" smtClean="0"/>
              <a:t>‹#›</a:t>
            </a:fld>
            <a:endParaRPr lang="en-US"/>
          </a:p>
        </p:txBody>
      </p:sp>
    </p:spTree>
    <p:extLst>
      <p:ext uri="{BB962C8B-B14F-4D97-AF65-F5344CB8AC3E}">
        <p14:creationId xmlns:p14="http://schemas.microsoft.com/office/powerpoint/2010/main" val="34030900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809E6C-4D2D-0449-2F69-DBC15FDC7EDA}"/>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2978CDB0-7DCF-05F0-BD2E-1E22C006DF4F}"/>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6474CECE-BFBB-DB71-A1EF-7A62CA778CFD}"/>
              </a:ext>
            </a:extLst>
          </p:cNvPr>
          <p:cNvSpPr>
            <a:spLocks noGrp="1"/>
          </p:cNvSpPr>
          <p:nvPr>
            <p:ph type="dt" sz="half" idx="10"/>
          </p:nvPr>
        </p:nvSpPr>
        <p:spPr/>
        <p:txBody>
          <a:bodyPr/>
          <a:lstStyle/>
          <a:p>
            <a:fld id="{729666C0-540F-894B-856E-766B50CF86C8}" type="datetimeFigureOut">
              <a:rPr lang="en-US" smtClean="0"/>
              <a:t>3/3/24</a:t>
            </a:fld>
            <a:endParaRPr lang="en-US"/>
          </a:p>
        </p:txBody>
      </p:sp>
      <p:sp>
        <p:nvSpPr>
          <p:cNvPr id="5" name="Footer Placeholder 4">
            <a:extLst>
              <a:ext uri="{FF2B5EF4-FFF2-40B4-BE49-F238E27FC236}">
                <a16:creationId xmlns:a16="http://schemas.microsoft.com/office/drawing/2014/main" id="{739A766E-8BF5-F757-AFAE-FA874F6A29C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DF478BB-2F26-8A19-391E-EAF070116F91}"/>
              </a:ext>
            </a:extLst>
          </p:cNvPr>
          <p:cNvSpPr>
            <a:spLocks noGrp="1"/>
          </p:cNvSpPr>
          <p:nvPr>
            <p:ph type="sldNum" sz="quarter" idx="12"/>
          </p:nvPr>
        </p:nvSpPr>
        <p:spPr/>
        <p:txBody>
          <a:bodyPr/>
          <a:lstStyle/>
          <a:p>
            <a:fld id="{BE00365A-81BB-0E43-BE50-A5D4A3B98D0C}" type="slidenum">
              <a:rPr lang="en-US" smtClean="0"/>
              <a:t>‹#›</a:t>
            </a:fld>
            <a:endParaRPr lang="en-US"/>
          </a:p>
        </p:txBody>
      </p:sp>
    </p:spTree>
    <p:extLst>
      <p:ext uri="{BB962C8B-B14F-4D97-AF65-F5344CB8AC3E}">
        <p14:creationId xmlns:p14="http://schemas.microsoft.com/office/powerpoint/2010/main" val="32255173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EB1558-7153-AE8B-AA93-0117562B93A8}"/>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DBC6A245-1ABF-6BC0-E0B5-4969506573AC}"/>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64C7E2F8-34FF-234B-6A13-57D97261C65E}"/>
              </a:ext>
            </a:extLst>
          </p:cNvPr>
          <p:cNvSpPr>
            <a:spLocks noGrp="1"/>
          </p:cNvSpPr>
          <p:nvPr>
            <p:ph type="dt" sz="half" idx="10"/>
          </p:nvPr>
        </p:nvSpPr>
        <p:spPr/>
        <p:txBody>
          <a:bodyPr/>
          <a:lstStyle/>
          <a:p>
            <a:fld id="{729666C0-540F-894B-856E-766B50CF86C8}" type="datetimeFigureOut">
              <a:rPr lang="en-US" smtClean="0"/>
              <a:t>3/3/24</a:t>
            </a:fld>
            <a:endParaRPr lang="en-US"/>
          </a:p>
        </p:txBody>
      </p:sp>
      <p:sp>
        <p:nvSpPr>
          <p:cNvPr id="5" name="Footer Placeholder 4">
            <a:extLst>
              <a:ext uri="{FF2B5EF4-FFF2-40B4-BE49-F238E27FC236}">
                <a16:creationId xmlns:a16="http://schemas.microsoft.com/office/drawing/2014/main" id="{AB74AD99-E45C-F9DC-B4BB-FE9DFF23B79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BDD0F78-6C60-EBBA-B3A9-684A4A620A09}"/>
              </a:ext>
            </a:extLst>
          </p:cNvPr>
          <p:cNvSpPr>
            <a:spLocks noGrp="1"/>
          </p:cNvSpPr>
          <p:nvPr>
            <p:ph type="sldNum" sz="quarter" idx="12"/>
          </p:nvPr>
        </p:nvSpPr>
        <p:spPr/>
        <p:txBody>
          <a:bodyPr/>
          <a:lstStyle/>
          <a:p>
            <a:fld id="{BE00365A-81BB-0E43-BE50-A5D4A3B98D0C}" type="slidenum">
              <a:rPr lang="en-US" smtClean="0"/>
              <a:t>‹#›</a:t>
            </a:fld>
            <a:endParaRPr lang="en-US"/>
          </a:p>
        </p:txBody>
      </p:sp>
    </p:spTree>
    <p:extLst>
      <p:ext uri="{BB962C8B-B14F-4D97-AF65-F5344CB8AC3E}">
        <p14:creationId xmlns:p14="http://schemas.microsoft.com/office/powerpoint/2010/main" val="15226653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CA1E33-0232-AAA8-C802-F8FE6CFC6A6D}"/>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0EB4DAD2-012C-E06A-6279-4F56F3E902FE}"/>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FBC3A0D8-312F-60BC-24B6-59B0E52D330B}"/>
              </a:ext>
            </a:extLst>
          </p:cNvPr>
          <p:cNvSpPr>
            <a:spLocks noGrp="1"/>
          </p:cNvSpPr>
          <p:nvPr>
            <p:ph type="dt" sz="half" idx="10"/>
          </p:nvPr>
        </p:nvSpPr>
        <p:spPr/>
        <p:txBody>
          <a:bodyPr/>
          <a:lstStyle/>
          <a:p>
            <a:fld id="{729666C0-540F-894B-856E-766B50CF86C8}" type="datetimeFigureOut">
              <a:rPr lang="en-US" smtClean="0"/>
              <a:t>3/3/24</a:t>
            </a:fld>
            <a:endParaRPr lang="en-US"/>
          </a:p>
        </p:txBody>
      </p:sp>
      <p:sp>
        <p:nvSpPr>
          <p:cNvPr id="5" name="Footer Placeholder 4">
            <a:extLst>
              <a:ext uri="{FF2B5EF4-FFF2-40B4-BE49-F238E27FC236}">
                <a16:creationId xmlns:a16="http://schemas.microsoft.com/office/drawing/2014/main" id="{8E249A4E-1E0F-9459-6FF5-E83997AF349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93C01AC-7E90-6141-FB37-A1C0D1E19ADF}"/>
              </a:ext>
            </a:extLst>
          </p:cNvPr>
          <p:cNvSpPr>
            <a:spLocks noGrp="1"/>
          </p:cNvSpPr>
          <p:nvPr>
            <p:ph type="sldNum" sz="quarter" idx="12"/>
          </p:nvPr>
        </p:nvSpPr>
        <p:spPr/>
        <p:txBody>
          <a:bodyPr/>
          <a:lstStyle/>
          <a:p>
            <a:fld id="{BE00365A-81BB-0E43-BE50-A5D4A3B98D0C}" type="slidenum">
              <a:rPr lang="en-US" smtClean="0"/>
              <a:t>‹#›</a:t>
            </a:fld>
            <a:endParaRPr lang="en-US"/>
          </a:p>
        </p:txBody>
      </p:sp>
    </p:spTree>
    <p:extLst>
      <p:ext uri="{BB962C8B-B14F-4D97-AF65-F5344CB8AC3E}">
        <p14:creationId xmlns:p14="http://schemas.microsoft.com/office/powerpoint/2010/main" val="22377955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6DA90-BCBE-39B9-2023-0DE0F9A07061}"/>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50DCBB0A-8D4E-15F2-3B50-631EB63411A7}"/>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583101D5-DDC4-4069-8B85-449298194F1C}"/>
              </a:ext>
            </a:extLst>
          </p:cNvPr>
          <p:cNvSpPr>
            <a:spLocks noGrp="1"/>
          </p:cNvSpPr>
          <p:nvPr>
            <p:ph type="dt" sz="half" idx="10"/>
          </p:nvPr>
        </p:nvSpPr>
        <p:spPr/>
        <p:txBody>
          <a:bodyPr/>
          <a:lstStyle/>
          <a:p>
            <a:fld id="{729666C0-540F-894B-856E-766B50CF86C8}" type="datetimeFigureOut">
              <a:rPr lang="en-US" smtClean="0"/>
              <a:t>3/3/24</a:t>
            </a:fld>
            <a:endParaRPr lang="en-US"/>
          </a:p>
        </p:txBody>
      </p:sp>
      <p:sp>
        <p:nvSpPr>
          <p:cNvPr id="5" name="Footer Placeholder 4">
            <a:extLst>
              <a:ext uri="{FF2B5EF4-FFF2-40B4-BE49-F238E27FC236}">
                <a16:creationId xmlns:a16="http://schemas.microsoft.com/office/drawing/2014/main" id="{B4BCD91D-16D8-A1B2-83DA-B6F56070DA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DC08C72-1AA2-660F-FC8C-5348A6E4774A}"/>
              </a:ext>
            </a:extLst>
          </p:cNvPr>
          <p:cNvSpPr>
            <a:spLocks noGrp="1"/>
          </p:cNvSpPr>
          <p:nvPr>
            <p:ph type="sldNum" sz="quarter" idx="12"/>
          </p:nvPr>
        </p:nvSpPr>
        <p:spPr/>
        <p:txBody>
          <a:bodyPr/>
          <a:lstStyle/>
          <a:p>
            <a:fld id="{BE00365A-81BB-0E43-BE50-A5D4A3B98D0C}" type="slidenum">
              <a:rPr lang="en-US" smtClean="0"/>
              <a:t>‹#›</a:t>
            </a:fld>
            <a:endParaRPr lang="en-US"/>
          </a:p>
        </p:txBody>
      </p:sp>
    </p:spTree>
    <p:extLst>
      <p:ext uri="{BB962C8B-B14F-4D97-AF65-F5344CB8AC3E}">
        <p14:creationId xmlns:p14="http://schemas.microsoft.com/office/powerpoint/2010/main" val="27234132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431A57-764A-71CC-128F-07207AE3586F}"/>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45708B82-3407-38B5-FAC0-D02B479831FB}"/>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4DF62F44-BDE9-91D6-039E-82F60474C1BA}"/>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E91188DD-C831-3CAE-4605-E1E4ABF8C5EF}"/>
              </a:ext>
            </a:extLst>
          </p:cNvPr>
          <p:cNvSpPr>
            <a:spLocks noGrp="1"/>
          </p:cNvSpPr>
          <p:nvPr>
            <p:ph type="dt" sz="half" idx="10"/>
          </p:nvPr>
        </p:nvSpPr>
        <p:spPr/>
        <p:txBody>
          <a:bodyPr/>
          <a:lstStyle/>
          <a:p>
            <a:fld id="{729666C0-540F-894B-856E-766B50CF86C8}" type="datetimeFigureOut">
              <a:rPr lang="en-US" smtClean="0"/>
              <a:t>3/3/24</a:t>
            </a:fld>
            <a:endParaRPr lang="en-US"/>
          </a:p>
        </p:txBody>
      </p:sp>
      <p:sp>
        <p:nvSpPr>
          <p:cNvPr id="6" name="Footer Placeholder 5">
            <a:extLst>
              <a:ext uri="{FF2B5EF4-FFF2-40B4-BE49-F238E27FC236}">
                <a16:creationId xmlns:a16="http://schemas.microsoft.com/office/drawing/2014/main" id="{F2D18295-1373-E1FB-6BF4-27F75225546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AE9EA3E-D2FA-AEBE-773D-196509DD12A6}"/>
              </a:ext>
            </a:extLst>
          </p:cNvPr>
          <p:cNvSpPr>
            <a:spLocks noGrp="1"/>
          </p:cNvSpPr>
          <p:nvPr>
            <p:ph type="sldNum" sz="quarter" idx="12"/>
          </p:nvPr>
        </p:nvSpPr>
        <p:spPr/>
        <p:txBody>
          <a:bodyPr/>
          <a:lstStyle/>
          <a:p>
            <a:fld id="{BE00365A-81BB-0E43-BE50-A5D4A3B98D0C}" type="slidenum">
              <a:rPr lang="en-US" smtClean="0"/>
              <a:t>‹#›</a:t>
            </a:fld>
            <a:endParaRPr lang="en-US"/>
          </a:p>
        </p:txBody>
      </p:sp>
    </p:spTree>
    <p:extLst>
      <p:ext uri="{BB962C8B-B14F-4D97-AF65-F5344CB8AC3E}">
        <p14:creationId xmlns:p14="http://schemas.microsoft.com/office/powerpoint/2010/main" val="12346269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39494-5A3E-CC35-02BD-391008F5CE21}"/>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9907D4AA-1569-E145-6032-3DEB32B436D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FDB8AF1F-8143-2529-92F2-BB933EC21332}"/>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47833FFC-13C9-E504-541C-CF6B5BECE59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87BFAFF8-FD5A-2993-AD36-27F950589C51}"/>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5CB8F2C4-11CA-581F-AF03-2991FC0505AB}"/>
              </a:ext>
            </a:extLst>
          </p:cNvPr>
          <p:cNvSpPr>
            <a:spLocks noGrp="1"/>
          </p:cNvSpPr>
          <p:nvPr>
            <p:ph type="dt" sz="half" idx="10"/>
          </p:nvPr>
        </p:nvSpPr>
        <p:spPr/>
        <p:txBody>
          <a:bodyPr/>
          <a:lstStyle/>
          <a:p>
            <a:fld id="{729666C0-540F-894B-856E-766B50CF86C8}" type="datetimeFigureOut">
              <a:rPr lang="en-US" smtClean="0"/>
              <a:t>3/3/24</a:t>
            </a:fld>
            <a:endParaRPr lang="en-US"/>
          </a:p>
        </p:txBody>
      </p:sp>
      <p:sp>
        <p:nvSpPr>
          <p:cNvPr id="8" name="Footer Placeholder 7">
            <a:extLst>
              <a:ext uri="{FF2B5EF4-FFF2-40B4-BE49-F238E27FC236}">
                <a16:creationId xmlns:a16="http://schemas.microsoft.com/office/drawing/2014/main" id="{D5582AD3-F360-ABAA-A14C-305A3BDA12E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163BFC5-D11B-C1D6-07A6-6C5A8A02671B}"/>
              </a:ext>
            </a:extLst>
          </p:cNvPr>
          <p:cNvSpPr>
            <a:spLocks noGrp="1"/>
          </p:cNvSpPr>
          <p:nvPr>
            <p:ph type="sldNum" sz="quarter" idx="12"/>
          </p:nvPr>
        </p:nvSpPr>
        <p:spPr/>
        <p:txBody>
          <a:bodyPr/>
          <a:lstStyle/>
          <a:p>
            <a:fld id="{BE00365A-81BB-0E43-BE50-A5D4A3B98D0C}" type="slidenum">
              <a:rPr lang="en-US" smtClean="0"/>
              <a:t>‹#›</a:t>
            </a:fld>
            <a:endParaRPr lang="en-US"/>
          </a:p>
        </p:txBody>
      </p:sp>
    </p:spTree>
    <p:extLst>
      <p:ext uri="{BB962C8B-B14F-4D97-AF65-F5344CB8AC3E}">
        <p14:creationId xmlns:p14="http://schemas.microsoft.com/office/powerpoint/2010/main" val="12837982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8E5C4C-0E7D-D45E-B6E4-541A69559805}"/>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FB1C42D5-9D6C-022A-4D13-02439331D7E2}"/>
              </a:ext>
            </a:extLst>
          </p:cNvPr>
          <p:cNvSpPr>
            <a:spLocks noGrp="1"/>
          </p:cNvSpPr>
          <p:nvPr>
            <p:ph type="dt" sz="half" idx="10"/>
          </p:nvPr>
        </p:nvSpPr>
        <p:spPr/>
        <p:txBody>
          <a:bodyPr/>
          <a:lstStyle/>
          <a:p>
            <a:fld id="{729666C0-540F-894B-856E-766B50CF86C8}" type="datetimeFigureOut">
              <a:rPr lang="en-US" smtClean="0"/>
              <a:t>3/3/24</a:t>
            </a:fld>
            <a:endParaRPr lang="en-US"/>
          </a:p>
        </p:txBody>
      </p:sp>
      <p:sp>
        <p:nvSpPr>
          <p:cNvPr id="4" name="Footer Placeholder 3">
            <a:extLst>
              <a:ext uri="{FF2B5EF4-FFF2-40B4-BE49-F238E27FC236}">
                <a16:creationId xmlns:a16="http://schemas.microsoft.com/office/drawing/2014/main" id="{E5D9D594-E633-D5E2-FE68-41EE4DB4ADA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24D1394-E629-D655-6DE1-1849C84FEE70}"/>
              </a:ext>
            </a:extLst>
          </p:cNvPr>
          <p:cNvSpPr>
            <a:spLocks noGrp="1"/>
          </p:cNvSpPr>
          <p:nvPr>
            <p:ph type="sldNum" sz="quarter" idx="12"/>
          </p:nvPr>
        </p:nvSpPr>
        <p:spPr/>
        <p:txBody>
          <a:bodyPr/>
          <a:lstStyle/>
          <a:p>
            <a:fld id="{BE00365A-81BB-0E43-BE50-A5D4A3B98D0C}" type="slidenum">
              <a:rPr lang="en-US" smtClean="0"/>
              <a:t>‹#›</a:t>
            </a:fld>
            <a:endParaRPr lang="en-US"/>
          </a:p>
        </p:txBody>
      </p:sp>
    </p:spTree>
    <p:extLst>
      <p:ext uri="{BB962C8B-B14F-4D97-AF65-F5344CB8AC3E}">
        <p14:creationId xmlns:p14="http://schemas.microsoft.com/office/powerpoint/2010/main" val="8565968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D0914D9-236A-82A0-0628-24E508E3103D}"/>
              </a:ext>
            </a:extLst>
          </p:cNvPr>
          <p:cNvSpPr>
            <a:spLocks noGrp="1"/>
          </p:cNvSpPr>
          <p:nvPr>
            <p:ph type="dt" sz="half" idx="10"/>
          </p:nvPr>
        </p:nvSpPr>
        <p:spPr/>
        <p:txBody>
          <a:bodyPr/>
          <a:lstStyle/>
          <a:p>
            <a:fld id="{729666C0-540F-894B-856E-766B50CF86C8}" type="datetimeFigureOut">
              <a:rPr lang="en-US" smtClean="0"/>
              <a:t>3/3/24</a:t>
            </a:fld>
            <a:endParaRPr lang="en-US"/>
          </a:p>
        </p:txBody>
      </p:sp>
      <p:sp>
        <p:nvSpPr>
          <p:cNvPr id="3" name="Footer Placeholder 2">
            <a:extLst>
              <a:ext uri="{FF2B5EF4-FFF2-40B4-BE49-F238E27FC236}">
                <a16:creationId xmlns:a16="http://schemas.microsoft.com/office/drawing/2014/main" id="{9FE10952-93A5-6414-C6ED-B4A412DD4C5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7D2FDB9-ED69-9452-3208-48E4FB7489C2}"/>
              </a:ext>
            </a:extLst>
          </p:cNvPr>
          <p:cNvSpPr>
            <a:spLocks noGrp="1"/>
          </p:cNvSpPr>
          <p:nvPr>
            <p:ph type="sldNum" sz="quarter" idx="12"/>
          </p:nvPr>
        </p:nvSpPr>
        <p:spPr/>
        <p:txBody>
          <a:bodyPr/>
          <a:lstStyle/>
          <a:p>
            <a:fld id="{BE00365A-81BB-0E43-BE50-A5D4A3B98D0C}" type="slidenum">
              <a:rPr lang="en-US" smtClean="0"/>
              <a:t>‹#›</a:t>
            </a:fld>
            <a:endParaRPr lang="en-US"/>
          </a:p>
        </p:txBody>
      </p:sp>
    </p:spTree>
    <p:extLst>
      <p:ext uri="{BB962C8B-B14F-4D97-AF65-F5344CB8AC3E}">
        <p14:creationId xmlns:p14="http://schemas.microsoft.com/office/powerpoint/2010/main" val="10513853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8AF95-CB4F-8BCC-BA63-938334A67024}"/>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1A217B84-9909-26F7-5E2F-B57B0CF1B72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45E7B301-4A34-2000-D3B4-714416643C7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5DD1F0B4-7177-2108-59E6-0FFAE00865F6}"/>
              </a:ext>
            </a:extLst>
          </p:cNvPr>
          <p:cNvSpPr>
            <a:spLocks noGrp="1"/>
          </p:cNvSpPr>
          <p:nvPr>
            <p:ph type="dt" sz="half" idx="10"/>
          </p:nvPr>
        </p:nvSpPr>
        <p:spPr/>
        <p:txBody>
          <a:bodyPr/>
          <a:lstStyle/>
          <a:p>
            <a:fld id="{729666C0-540F-894B-856E-766B50CF86C8}" type="datetimeFigureOut">
              <a:rPr lang="en-US" smtClean="0"/>
              <a:t>3/3/24</a:t>
            </a:fld>
            <a:endParaRPr lang="en-US"/>
          </a:p>
        </p:txBody>
      </p:sp>
      <p:sp>
        <p:nvSpPr>
          <p:cNvPr id="6" name="Footer Placeholder 5">
            <a:extLst>
              <a:ext uri="{FF2B5EF4-FFF2-40B4-BE49-F238E27FC236}">
                <a16:creationId xmlns:a16="http://schemas.microsoft.com/office/drawing/2014/main" id="{5BF552A4-B14D-5225-4EAB-F12724B9B9A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9CBB8D2-B7A6-33DF-23F3-89BF14E38521}"/>
              </a:ext>
            </a:extLst>
          </p:cNvPr>
          <p:cNvSpPr>
            <a:spLocks noGrp="1"/>
          </p:cNvSpPr>
          <p:nvPr>
            <p:ph type="sldNum" sz="quarter" idx="12"/>
          </p:nvPr>
        </p:nvSpPr>
        <p:spPr/>
        <p:txBody>
          <a:bodyPr/>
          <a:lstStyle/>
          <a:p>
            <a:fld id="{BE00365A-81BB-0E43-BE50-A5D4A3B98D0C}" type="slidenum">
              <a:rPr lang="en-US" smtClean="0"/>
              <a:t>‹#›</a:t>
            </a:fld>
            <a:endParaRPr lang="en-US"/>
          </a:p>
        </p:txBody>
      </p:sp>
    </p:spTree>
    <p:extLst>
      <p:ext uri="{BB962C8B-B14F-4D97-AF65-F5344CB8AC3E}">
        <p14:creationId xmlns:p14="http://schemas.microsoft.com/office/powerpoint/2010/main" val="17103195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68F446-CF79-7E94-0D47-A5D19C6F2918}"/>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382D87EA-5D8B-7918-F515-A99A9A6F6C4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2CEB4A3-026A-70EF-11A4-6193B31F1CB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80B072C1-E0F3-54FF-F962-96BF72B3008E}"/>
              </a:ext>
            </a:extLst>
          </p:cNvPr>
          <p:cNvSpPr>
            <a:spLocks noGrp="1"/>
          </p:cNvSpPr>
          <p:nvPr>
            <p:ph type="dt" sz="half" idx="10"/>
          </p:nvPr>
        </p:nvSpPr>
        <p:spPr/>
        <p:txBody>
          <a:bodyPr/>
          <a:lstStyle/>
          <a:p>
            <a:fld id="{729666C0-540F-894B-856E-766B50CF86C8}" type="datetimeFigureOut">
              <a:rPr lang="en-US" smtClean="0"/>
              <a:t>3/3/24</a:t>
            </a:fld>
            <a:endParaRPr lang="en-US"/>
          </a:p>
        </p:txBody>
      </p:sp>
      <p:sp>
        <p:nvSpPr>
          <p:cNvPr id="6" name="Footer Placeholder 5">
            <a:extLst>
              <a:ext uri="{FF2B5EF4-FFF2-40B4-BE49-F238E27FC236}">
                <a16:creationId xmlns:a16="http://schemas.microsoft.com/office/drawing/2014/main" id="{6712133A-C884-BB19-ED0D-41D101898B3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E7F7E93-3C2A-38F6-DA05-316484CF4F0D}"/>
              </a:ext>
            </a:extLst>
          </p:cNvPr>
          <p:cNvSpPr>
            <a:spLocks noGrp="1"/>
          </p:cNvSpPr>
          <p:nvPr>
            <p:ph type="sldNum" sz="quarter" idx="12"/>
          </p:nvPr>
        </p:nvSpPr>
        <p:spPr/>
        <p:txBody>
          <a:bodyPr/>
          <a:lstStyle/>
          <a:p>
            <a:fld id="{BE00365A-81BB-0E43-BE50-A5D4A3B98D0C}" type="slidenum">
              <a:rPr lang="en-US" smtClean="0"/>
              <a:t>‹#›</a:t>
            </a:fld>
            <a:endParaRPr lang="en-US"/>
          </a:p>
        </p:txBody>
      </p:sp>
    </p:spTree>
    <p:extLst>
      <p:ext uri="{BB962C8B-B14F-4D97-AF65-F5344CB8AC3E}">
        <p14:creationId xmlns:p14="http://schemas.microsoft.com/office/powerpoint/2010/main" val="17463067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E49C550-1680-FAB5-A994-E7B3E271FBE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2DC8E934-5C2D-0F0C-DDB4-90F5BFECE03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F150528C-CC83-7D17-1077-331AF9DBC01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729666C0-540F-894B-856E-766B50CF86C8}" type="datetimeFigureOut">
              <a:rPr lang="en-US" smtClean="0"/>
              <a:t>3/3/24</a:t>
            </a:fld>
            <a:endParaRPr lang="en-US"/>
          </a:p>
        </p:txBody>
      </p:sp>
      <p:sp>
        <p:nvSpPr>
          <p:cNvPr id="5" name="Footer Placeholder 4">
            <a:extLst>
              <a:ext uri="{FF2B5EF4-FFF2-40B4-BE49-F238E27FC236}">
                <a16:creationId xmlns:a16="http://schemas.microsoft.com/office/drawing/2014/main" id="{B082CCC6-0D5B-99EE-E53B-6474442DD07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5ACFBB19-6EEC-72FF-91AC-F7FE1F783F1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BE00365A-81BB-0E43-BE50-A5D4A3B98D0C}" type="slidenum">
              <a:rPr lang="en-US" smtClean="0"/>
              <a:t>‹#›</a:t>
            </a:fld>
            <a:endParaRPr lang="en-US"/>
          </a:p>
        </p:txBody>
      </p:sp>
    </p:spTree>
    <p:extLst>
      <p:ext uri="{BB962C8B-B14F-4D97-AF65-F5344CB8AC3E}">
        <p14:creationId xmlns:p14="http://schemas.microsoft.com/office/powerpoint/2010/main" val="3825773117"/>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hyperlink" Target="https://github.com/muthuramanathanm/jenkins-cicd/blob/master/Jenkinsfile"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s://github.com/muthuramanathanm/jenkins-cicd/blob/master/Jenkinsfile_Scripted"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hyperlink" Target="https://github.com/muthuramanathanm/jenkins-cicd.git"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BAD76F3E-3A97-486B-B402-44400A8B91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E9534F2-A112-9FD2-A004-6117529125D5}"/>
              </a:ext>
            </a:extLst>
          </p:cNvPr>
          <p:cNvSpPr>
            <a:spLocks noGrp="1"/>
          </p:cNvSpPr>
          <p:nvPr>
            <p:ph type="ctrTitle"/>
          </p:nvPr>
        </p:nvSpPr>
        <p:spPr>
          <a:xfrm>
            <a:off x="838199" y="1093788"/>
            <a:ext cx="10506455" cy="2967208"/>
          </a:xfrm>
        </p:spPr>
        <p:txBody>
          <a:bodyPr>
            <a:normAutofit/>
          </a:bodyPr>
          <a:lstStyle/>
          <a:p>
            <a:pPr algn="l"/>
            <a:r>
              <a:rPr lang="en-US" sz="8000"/>
              <a:t>Jenkins Configuration</a:t>
            </a:r>
          </a:p>
        </p:txBody>
      </p:sp>
      <p:sp>
        <p:nvSpPr>
          <p:cNvPr id="9" name="Rectangle 8">
            <a:extLst>
              <a:ext uri="{FF2B5EF4-FFF2-40B4-BE49-F238E27FC236}">
                <a16:creationId xmlns:a16="http://schemas.microsoft.com/office/drawing/2014/main" id="{391F6B52-91F4-4AEB-B6DB-29FEBCF28C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4331166"/>
            <a:ext cx="1050645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1" name="Rectangle 10">
            <a:extLst>
              <a:ext uri="{FF2B5EF4-FFF2-40B4-BE49-F238E27FC236}">
                <a16:creationId xmlns:a16="http://schemas.microsoft.com/office/drawing/2014/main" id="{2CD6F061-7C53-44F4-9794-953DB70A45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9346882" y="2348839"/>
            <a:ext cx="54864" cy="394677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443727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A95671B-3CC6-4792-9114-B74FAEA224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C9535140-F9D0-89E6-D260-E83C17732710}"/>
              </a:ext>
            </a:extLst>
          </p:cNvPr>
          <p:cNvSpPr txBox="1"/>
          <p:nvPr/>
        </p:nvSpPr>
        <p:spPr>
          <a:xfrm>
            <a:off x="1008184" y="1459907"/>
            <a:ext cx="10175630" cy="767904"/>
          </a:xfrm>
          <a:prstGeom prst="rect">
            <a:avLst/>
          </a:prstGeom>
        </p:spPr>
        <p:txBody>
          <a:bodyPr vert="horz" lIns="91440" tIns="45720" rIns="91440" bIns="45720" rtlCol="0" anchor="ctr">
            <a:normAutofit/>
          </a:bodyPr>
          <a:lstStyle/>
          <a:p>
            <a:pPr indent="-228600" algn="ctr">
              <a:lnSpc>
                <a:spcPct val="90000"/>
              </a:lnSpc>
              <a:spcAft>
                <a:spcPts val="600"/>
              </a:spcAft>
              <a:buFont typeface="Arial" panose="020B0604020202020204" pitchFamily="34" charset="0"/>
              <a:buChar char="•"/>
            </a:pPr>
            <a:r>
              <a:rPr lang="en-US" sz="2000"/>
              <a:t>Create credentials:</a:t>
            </a:r>
          </a:p>
        </p:txBody>
      </p:sp>
      <p:pic>
        <p:nvPicPr>
          <p:cNvPr id="4" name="Content Placeholder 3">
            <a:extLst>
              <a:ext uri="{FF2B5EF4-FFF2-40B4-BE49-F238E27FC236}">
                <a16:creationId xmlns:a16="http://schemas.microsoft.com/office/drawing/2014/main" id="{A2AA3017-1F82-A89C-048C-118755921015}"/>
              </a:ext>
            </a:extLst>
          </p:cNvPr>
          <p:cNvPicPr>
            <a:picLocks noGrp="1" noChangeAspect="1"/>
          </p:cNvPicPr>
          <p:nvPr>
            <p:ph idx="1"/>
          </p:nvPr>
        </p:nvPicPr>
        <p:blipFill>
          <a:blip r:embed="rId2"/>
          <a:stretch>
            <a:fillRect/>
          </a:stretch>
        </p:blipFill>
        <p:spPr>
          <a:xfrm>
            <a:off x="835154" y="2409461"/>
            <a:ext cx="10515595" cy="3890768"/>
          </a:xfrm>
          <a:prstGeom prst="rect">
            <a:avLst/>
          </a:prstGeom>
        </p:spPr>
      </p:pic>
    </p:spTree>
    <p:extLst>
      <p:ext uri="{BB962C8B-B14F-4D97-AF65-F5344CB8AC3E}">
        <p14:creationId xmlns:p14="http://schemas.microsoft.com/office/powerpoint/2010/main" val="6379173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B831B6F-405A-4B47-B9BB-5CA88F2858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B1D04100-F270-DC5D-5739-A5FB05012198}"/>
              </a:ext>
            </a:extLst>
          </p:cNvPr>
          <p:cNvPicPr>
            <a:picLocks noGrp="1" noChangeAspect="1"/>
          </p:cNvPicPr>
          <p:nvPr>
            <p:ph idx="1"/>
          </p:nvPr>
        </p:nvPicPr>
        <p:blipFill>
          <a:blip r:embed="rId2"/>
          <a:stretch>
            <a:fillRect/>
          </a:stretch>
        </p:blipFill>
        <p:spPr>
          <a:xfrm>
            <a:off x="630936" y="1088468"/>
            <a:ext cx="5458968" cy="4681064"/>
          </a:xfrm>
          <a:prstGeom prst="rect">
            <a:avLst/>
          </a:prstGeom>
        </p:spPr>
      </p:pic>
      <p:sp>
        <p:nvSpPr>
          <p:cNvPr id="12" name="sketch line">
            <a:extLst>
              <a:ext uri="{FF2B5EF4-FFF2-40B4-BE49-F238E27FC236}">
                <a16:creationId xmlns:a16="http://schemas.microsoft.com/office/drawing/2014/main" id="{953EE71A-6488-4203-A7C4-77102FD0DC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3912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BC55F172-5E1F-8907-65C7-2F4E6E0E88FD}"/>
              </a:ext>
            </a:extLst>
          </p:cNvPr>
          <p:cNvSpPr txBox="1"/>
          <p:nvPr/>
        </p:nvSpPr>
        <p:spPr>
          <a:xfrm>
            <a:off x="6739128" y="2664886"/>
            <a:ext cx="4818888" cy="3550789"/>
          </a:xfrm>
          <a:prstGeom prst="rect">
            <a:avLst/>
          </a:prstGeom>
        </p:spPr>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r>
              <a:rPr lang="en-US" sz="2200"/>
              <a:t>Give GitHub username and password as shown below:</a:t>
            </a:r>
          </a:p>
        </p:txBody>
      </p:sp>
    </p:spTree>
    <p:extLst>
      <p:ext uri="{BB962C8B-B14F-4D97-AF65-F5344CB8AC3E}">
        <p14:creationId xmlns:p14="http://schemas.microsoft.com/office/powerpoint/2010/main" val="17746923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DA2E7C1E-2B5A-4BBA-AE51-1CD8C19309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6">
            <a:extLst>
              <a:ext uri="{FF2B5EF4-FFF2-40B4-BE49-F238E27FC236}">
                <a16:creationId xmlns:a16="http://schemas.microsoft.com/office/drawing/2014/main" id="{43DF76B1-5174-4FAF-9D19-FFEE984268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38200" y="720953"/>
            <a:ext cx="10515600" cy="5416094"/>
          </a:xfrm>
          <a:custGeom>
            <a:avLst/>
            <a:gdLst>
              <a:gd name="connsiteX0" fmla="*/ 0 w 10515600"/>
              <a:gd name="connsiteY0" fmla="*/ 0 h 5416094"/>
              <a:gd name="connsiteX1" fmla="*/ 552069 w 10515600"/>
              <a:gd name="connsiteY1" fmla="*/ 0 h 5416094"/>
              <a:gd name="connsiteX2" fmla="*/ 893826 w 10515600"/>
              <a:gd name="connsiteY2" fmla="*/ 0 h 5416094"/>
              <a:gd name="connsiteX3" fmla="*/ 1761363 w 10515600"/>
              <a:gd name="connsiteY3" fmla="*/ 0 h 5416094"/>
              <a:gd name="connsiteX4" fmla="*/ 2313432 w 10515600"/>
              <a:gd name="connsiteY4" fmla="*/ 0 h 5416094"/>
              <a:gd name="connsiteX5" fmla="*/ 2865501 w 10515600"/>
              <a:gd name="connsiteY5" fmla="*/ 0 h 5416094"/>
              <a:gd name="connsiteX6" fmla="*/ 3733038 w 10515600"/>
              <a:gd name="connsiteY6" fmla="*/ 0 h 5416094"/>
              <a:gd name="connsiteX7" fmla="*/ 4179951 w 10515600"/>
              <a:gd name="connsiteY7" fmla="*/ 0 h 5416094"/>
              <a:gd name="connsiteX8" fmla="*/ 5047488 w 10515600"/>
              <a:gd name="connsiteY8" fmla="*/ 0 h 5416094"/>
              <a:gd name="connsiteX9" fmla="*/ 5915025 w 10515600"/>
              <a:gd name="connsiteY9" fmla="*/ 0 h 5416094"/>
              <a:gd name="connsiteX10" fmla="*/ 6572250 w 10515600"/>
              <a:gd name="connsiteY10" fmla="*/ 0 h 5416094"/>
              <a:gd name="connsiteX11" fmla="*/ 7439787 w 10515600"/>
              <a:gd name="connsiteY11" fmla="*/ 0 h 5416094"/>
              <a:gd name="connsiteX12" fmla="*/ 7991856 w 10515600"/>
              <a:gd name="connsiteY12" fmla="*/ 0 h 5416094"/>
              <a:gd name="connsiteX13" fmla="*/ 8543925 w 10515600"/>
              <a:gd name="connsiteY13" fmla="*/ 0 h 5416094"/>
              <a:gd name="connsiteX14" fmla="*/ 9306306 w 10515600"/>
              <a:gd name="connsiteY14" fmla="*/ 0 h 5416094"/>
              <a:gd name="connsiteX15" fmla="*/ 9858375 w 10515600"/>
              <a:gd name="connsiteY15" fmla="*/ 0 h 5416094"/>
              <a:gd name="connsiteX16" fmla="*/ 10515600 w 10515600"/>
              <a:gd name="connsiteY16" fmla="*/ 0 h 5416094"/>
              <a:gd name="connsiteX17" fmla="*/ 10515600 w 10515600"/>
              <a:gd name="connsiteY17" fmla="*/ 785334 h 5416094"/>
              <a:gd name="connsiteX18" fmla="*/ 10515600 w 10515600"/>
              <a:gd name="connsiteY18" fmla="*/ 1516506 h 5416094"/>
              <a:gd name="connsiteX19" fmla="*/ 10515600 w 10515600"/>
              <a:gd name="connsiteY19" fmla="*/ 2247679 h 5416094"/>
              <a:gd name="connsiteX20" fmla="*/ 10515600 w 10515600"/>
              <a:gd name="connsiteY20" fmla="*/ 2762208 h 5416094"/>
              <a:gd name="connsiteX21" fmla="*/ 10515600 w 10515600"/>
              <a:gd name="connsiteY21" fmla="*/ 3330898 h 5416094"/>
              <a:gd name="connsiteX22" fmla="*/ 10515600 w 10515600"/>
              <a:gd name="connsiteY22" fmla="*/ 4062071 h 5416094"/>
              <a:gd name="connsiteX23" fmla="*/ 10515600 w 10515600"/>
              <a:gd name="connsiteY23" fmla="*/ 4684921 h 5416094"/>
              <a:gd name="connsiteX24" fmla="*/ 10515600 w 10515600"/>
              <a:gd name="connsiteY24" fmla="*/ 5416094 h 5416094"/>
              <a:gd name="connsiteX25" fmla="*/ 9753219 w 10515600"/>
              <a:gd name="connsiteY25" fmla="*/ 5416094 h 5416094"/>
              <a:gd name="connsiteX26" fmla="*/ 9411462 w 10515600"/>
              <a:gd name="connsiteY26" fmla="*/ 5416094 h 5416094"/>
              <a:gd name="connsiteX27" fmla="*/ 8754237 w 10515600"/>
              <a:gd name="connsiteY27" fmla="*/ 5416094 h 5416094"/>
              <a:gd name="connsiteX28" fmla="*/ 8307324 w 10515600"/>
              <a:gd name="connsiteY28" fmla="*/ 5416094 h 5416094"/>
              <a:gd name="connsiteX29" fmla="*/ 7544943 w 10515600"/>
              <a:gd name="connsiteY29" fmla="*/ 5416094 h 5416094"/>
              <a:gd name="connsiteX30" fmla="*/ 7098030 w 10515600"/>
              <a:gd name="connsiteY30" fmla="*/ 5416094 h 5416094"/>
              <a:gd name="connsiteX31" fmla="*/ 6335649 w 10515600"/>
              <a:gd name="connsiteY31" fmla="*/ 5416094 h 5416094"/>
              <a:gd name="connsiteX32" fmla="*/ 5993892 w 10515600"/>
              <a:gd name="connsiteY32" fmla="*/ 5416094 h 5416094"/>
              <a:gd name="connsiteX33" fmla="*/ 5231511 w 10515600"/>
              <a:gd name="connsiteY33" fmla="*/ 5416094 h 5416094"/>
              <a:gd name="connsiteX34" fmla="*/ 4784598 w 10515600"/>
              <a:gd name="connsiteY34" fmla="*/ 5416094 h 5416094"/>
              <a:gd name="connsiteX35" fmla="*/ 4442841 w 10515600"/>
              <a:gd name="connsiteY35" fmla="*/ 5416094 h 5416094"/>
              <a:gd name="connsiteX36" fmla="*/ 3995928 w 10515600"/>
              <a:gd name="connsiteY36" fmla="*/ 5416094 h 5416094"/>
              <a:gd name="connsiteX37" fmla="*/ 3233547 w 10515600"/>
              <a:gd name="connsiteY37" fmla="*/ 5416094 h 5416094"/>
              <a:gd name="connsiteX38" fmla="*/ 2786634 w 10515600"/>
              <a:gd name="connsiteY38" fmla="*/ 5416094 h 5416094"/>
              <a:gd name="connsiteX39" fmla="*/ 2444877 w 10515600"/>
              <a:gd name="connsiteY39" fmla="*/ 5416094 h 5416094"/>
              <a:gd name="connsiteX40" fmla="*/ 1997964 w 10515600"/>
              <a:gd name="connsiteY40" fmla="*/ 5416094 h 5416094"/>
              <a:gd name="connsiteX41" fmla="*/ 1445895 w 10515600"/>
              <a:gd name="connsiteY41" fmla="*/ 5416094 h 5416094"/>
              <a:gd name="connsiteX42" fmla="*/ 788670 w 10515600"/>
              <a:gd name="connsiteY42" fmla="*/ 5416094 h 5416094"/>
              <a:gd name="connsiteX43" fmla="*/ 0 w 10515600"/>
              <a:gd name="connsiteY43" fmla="*/ 5416094 h 5416094"/>
              <a:gd name="connsiteX44" fmla="*/ 0 w 10515600"/>
              <a:gd name="connsiteY44" fmla="*/ 4630760 h 5416094"/>
              <a:gd name="connsiteX45" fmla="*/ 0 w 10515600"/>
              <a:gd name="connsiteY45" fmla="*/ 3953749 h 5416094"/>
              <a:gd name="connsiteX46" fmla="*/ 0 w 10515600"/>
              <a:gd name="connsiteY46" fmla="*/ 3276737 h 5416094"/>
              <a:gd name="connsiteX47" fmla="*/ 0 w 10515600"/>
              <a:gd name="connsiteY47" fmla="*/ 2599725 h 5416094"/>
              <a:gd name="connsiteX48" fmla="*/ 0 w 10515600"/>
              <a:gd name="connsiteY48" fmla="*/ 1922713 h 5416094"/>
              <a:gd name="connsiteX49" fmla="*/ 0 w 10515600"/>
              <a:gd name="connsiteY49" fmla="*/ 1299863 h 5416094"/>
              <a:gd name="connsiteX50" fmla="*/ 0 w 10515600"/>
              <a:gd name="connsiteY50" fmla="*/ 0 h 5416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0515600" h="5416094"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24919" y="196329"/>
                  <a:pt x="10549062" y="488432"/>
                  <a:pt x="10515600" y="785334"/>
                </a:cubicBezTo>
                <a:cubicBezTo>
                  <a:pt x="10482138" y="1082236"/>
                  <a:pt x="10536385" y="1323726"/>
                  <a:pt x="10515600" y="1516506"/>
                </a:cubicBezTo>
                <a:cubicBezTo>
                  <a:pt x="10494815" y="1709286"/>
                  <a:pt x="10546328" y="2097632"/>
                  <a:pt x="10515600" y="2247679"/>
                </a:cubicBezTo>
                <a:cubicBezTo>
                  <a:pt x="10484872" y="2397726"/>
                  <a:pt x="10491771" y="2577292"/>
                  <a:pt x="10515600" y="2762208"/>
                </a:cubicBezTo>
                <a:cubicBezTo>
                  <a:pt x="10539429" y="2947124"/>
                  <a:pt x="10511007" y="3105736"/>
                  <a:pt x="10515600" y="3330898"/>
                </a:cubicBezTo>
                <a:cubicBezTo>
                  <a:pt x="10520194" y="3556060"/>
                  <a:pt x="10497393" y="3882611"/>
                  <a:pt x="10515600" y="4062071"/>
                </a:cubicBezTo>
                <a:cubicBezTo>
                  <a:pt x="10533807" y="4241531"/>
                  <a:pt x="10544791" y="4505155"/>
                  <a:pt x="10515600" y="4684921"/>
                </a:cubicBezTo>
                <a:cubicBezTo>
                  <a:pt x="10486410" y="4864687"/>
                  <a:pt x="10497356" y="5246484"/>
                  <a:pt x="10515600" y="5416094"/>
                </a:cubicBezTo>
                <a:cubicBezTo>
                  <a:pt x="10245623" y="5445692"/>
                  <a:pt x="10029676" y="5415505"/>
                  <a:pt x="9753219" y="5416094"/>
                </a:cubicBezTo>
                <a:cubicBezTo>
                  <a:pt x="9476762" y="5416683"/>
                  <a:pt x="9553148" y="5422760"/>
                  <a:pt x="9411462" y="5416094"/>
                </a:cubicBezTo>
                <a:cubicBezTo>
                  <a:pt x="9269776" y="5409428"/>
                  <a:pt x="8927709" y="5385012"/>
                  <a:pt x="8754237" y="5416094"/>
                </a:cubicBezTo>
                <a:cubicBezTo>
                  <a:pt x="8580766" y="5447176"/>
                  <a:pt x="8413264" y="5410024"/>
                  <a:pt x="8307324" y="5416094"/>
                </a:cubicBezTo>
                <a:cubicBezTo>
                  <a:pt x="8201384" y="5422164"/>
                  <a:pt x="7912690" y="5421686"/>
                  <a:pt x="7544943" y="5416094"/>
                </a:cubicBezTo>
                <a:cubicBezTo>
                  <a:pt x="7177196" y="5410502"/>
                  <a:pt x="7304235" y="5418502"/>
                  <a:pt x="7098030" y="5416094"/>
                </a:cubicBezTo>
                <a:cubicBezTo>
                  <a:pt x="6891825" y="5413686"/>
                  <a:pt x="6541479" y="5434609"/>
                  <a:pt x="6335649" y="5416094"/>
                </a:cubicBezTo>
                <a:cubicBezTo>
                  <a:pt x="6129819" y="5397579"/>
                  <a:pt x="6106541" y="5402791"/>
                  <a:pt x="5993892" y="5416094"/>
                </a:cubicBezTo>
                <a:cubicBezTo>
                  <a:pt x="5881243" y="5429397"/>
                  <a:pt x="5545248" y="5437743"/>
                  <a:pt x="5231511" y="5416094"/>
                </a:cubicBezTo>
                <a:cubicBezTo>
                  <a:pt x="4917774" y="5394445"/>
                  <a:pt x="4963237" y="5426599"/>
                  <a:pt x="4784598" y="5416094"/>
                </a:cubicBezTo>
                <a:cubicBezTo>
                  <a:pt x="4605959" y="5405589"/>
                  <a:pt x="4605904" y="5406658"/>
                  <a:pt x="4442841" y="5416094"/>
                </a:cubicBezTo>
                <a:cubicBezTo>
                  <a:pt x="4279778" y="5425530"/>
                  <a:pt x="4177180" y="5426138"/>
                  <a:pt x="3995928" y="5416094"/>
                </a:cubicBezTo>
                <a:cubicBezTo>
                  <a:pt x="3814676" y="5406050"/>
                  <a:pt x="3516440" y="5429234"/>
                  <a:pt x="3233547" y="5416094"/>
                </a:cubicBezTo>
                <a:cubicBezTo>
                  <a:pt x="2950654" y="5402954"/>
                  <a:pt x="2884354" y="5436103"/>
                  <a:pt x="2786634" y="5416094"/>
                </a:cubicBezTo>
                <a:cubicBezTo>
                  <a:pt x="2688914" y="5396085"/>
                  <a:pt x="2522958" y="5423232"/>
                  <a:pt x="2444877" y="5416094"/>
                </a:cubicBezTo>
                <a:cubicBezTo>
                  <a:pt x="2366796" y="5408956"/>
                  <a:pt x="2104768" y="5395479"/>
                  <a:pt x="1997964" y="5416094"/>
                </a:cubicBezTo>
                <a:cubicBezTo>
                  <a:pt x="1891160" y="5436709"/>
                  <a:pt x="1573016" y="5412376"/>
                  <a:pt x="1445895" y="5416094"/>
                </a:cubicBezTo>
                <a:cubicBezTo>
                  <a:pt x="1318774" y="5419812"/>
                  <a:pt x="986443" y="5400529"/>
                  <a:pt x="788670" y="5416094"/>
                </a:cubicBezTo>
                <a:cubicBezTo>
                  <a:pt x="590897" y="5431659"/>
                  <a:pt x="363709" y="5381266"/>
                  <a:pt x="0" y="5416094"/>
                </a:cubicBezTo>
                <a:cubicBezTo>
                  <a:pt x="-22973" y="5218643"/>
                  <a:pt x="-26699" y="5010779"/>
                  <a:pt x="0" y="4630760"/>
                </a:cubicBezTo>
                <a:cubicBezTo>
                  <a:pt x="26699" y="4250741"/>
                  <a:pt x="-15389" y="4196664"/>
                  <a:pt x="0" y="3953749"/>
                </a:cubicBezTo>
                <a:cubicBezTo>
                  <a:pt x="15389" y="3710834"/>
                  <a:pt x="468" y="3611311"/>
                  <a:pt x="0" y="3276737"/>
                </a:cubicBezTo>
                <a:cubicBezTo>
                  <a:pt x="-468" y="2942163"/>
                  <a:pt x="15360" y="2781998"/>
                  <a:pt x="0" y="2599725"/>
                </a:cubicBezTo>
                <a:cubicBezTo>
                  <a:pt x="-15360" y="2417452"/>
                  <a:pt x="14816" y="2100232"/>
                  <a:pt x="0" y="1922713"/>
                </a:cubicBezTo>
                <a:cubicBezTo>
                  <a:pt x="-14816" y="1745194"/>
                  <a:pt x="-24648" y="1604167"/>
                  <a:pt x="0" y="1299863"/>
                </a:cubicBezTo>
                <a:cubicBezTo>
                  <a:pt x="24648" y="995559"/>
                  <a:pt x="2182" y="279525"/>
                  <a:pt x="0" y="0"/>
                </a:cubicBezTo>
                <a:close/>
              </a:path>
            </a:pathLst>
          </a:custGeom>
          <a:noFill/>
          <a:ln w="4762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6">
            <a:extLst>
              <a:ext uri="{FF2B5EF4-FFF2-40B4-BE49-F238E27FC236}">
                <a16:creationId xmlns:a16="http://schemas.microsoft.com/office/drawing/2014/main" id="{2E12334C-F5FB-01CA-3FC6-5D6216B12871}"/>
              </a:ext>
            </a:extLst>
          </p:cNvPr>
          <p:cNvPicPr>
            <a:picLocks noGrp="1" noChangeAspect="1"/>
          </p:cNvPicPr>
          <p:nvPr>
            <p:ph idx="1"/>
          </p:nvPr>
        </p:nvPicPr>
        <p:blipFill>
          <a:blip r:embed="rId2"/>
          <a:stretch>
            <a:fillRect/>
          </a:stretch>
        </p:blipFill>
        <p:spPr>
          <a:xfrm>
            <a:off x="2264909" y="914400"/>
            <a:ext cx="7585982" cy="4968819"/>
          </a:xfrm>
          <a:prstGeom prst="rect">
            <a:avLst/>
          </a:prstGeom>
        </p:spPr>
      </p:pic>
    </p:spTree>
    <p:extLst>
      <p:ext uri="{BB962C8B-B14F-4D97-AF65-F5344CB8AC3E}">
        <p14:creationId xmlns:p14="http://schemas.microsoft.com/office/powerpoint/2010/main" val="38824522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7AB33C2-5FF3-EEF2-20DE-7F67A71EC01D}"/>
              </a:ext>
            </a:extLst>
          </p:cNvPr>
          <p:cNvSpPr>
            <a:spLocks noGrp="1"/>
          </p:cNvSpPr>
          <p:nvPr>
            <p:ph idx="1"/>
          </p:nvPr>
        </p:nvSpPr>
        <p:spPr>
          <a:xfrm>
            <a:off x="630936" y="2807208"/>
            <a:ext cx="3429000" cy="3410712"/>
          </a:xfrm>
        </p:spPr>
        <p:txBody>
          <a:bodyPr anchor="t">
            <a:normAutofit lnSpcReduction="10000"/>
          </a:bodyPr>
          <a:lstStyle/>
          <a:p>
            <a:pPr marL="0" indent="0">
              <a:buNone/>
            </a:pPr>
            <a:r>
              <a:rPr lang="en-US" sz="600" dirty="0"/>
              <a:t>Once you configure then trigger build and the below is the sample output:</a:t>
            </a:r>
          </a:p>
          <a:p>
            <a:pPr marL="0" indent="0">
              <a:buNone/>
            </a:pPr>
            <a:r>
              <a:rPr lang="en-US" sz="600" dirty="0"/>
              <a:t>																																																																																																										</a:t>
            </a:r>
          </a:p>
          <a:p>
            <a:pPr marL="0" indent="0">
              <a:buNone/>
            </a:pPr>
            <a:r>
              <a:rPr lang="en-US" sz="600" dirty="0"/>
              <a:t>By default, it is cloned inside this workspace folder:</a:t>
            </a:r>
          </a:p>
          <a:p>
            <a:pPr marL="0" indent="0">
              <a:buNone/>
            </a:pPr>
            <a:r>
              <a:rPr lang="en-US" sz="600" dirty="0"/>
              <a:t>/var/root/.jenkins/workspace – Here is the place you can find the installed the files.</a:t>
            </a:r>
          </a:p>
          <a:p>
            <a:pPr marL="0" indent="0">
              <a:buNone/>
            </a:pPr>
            <a:endParaRPr lang="en-US" sz="600" dirty="0"/>
          </a:p>
          <a:p>
            <a:pPr marL="0" indent="0">
              <a:buNone/>
            </a:pPr>
            <a:endParaRPr lang="en-US" sz="600" dirty="0"/>
          </a:p>
        </p:txBody>
      </p:sp>
      <p:pic>
        <p:nvPicPr>
          <p:cNvPr id="4" name="Picture 3">
            <a:extLst>
              <a:ext uri="{FF2B5EF4-FFF2-40B4-BE49-F238E27FC236}">
                <a16:creationId xmlns:a16="http://schemas.microsoft.com/office/drawing/2014/main" id="{FB1CB734-2605-3DF4-E324-9908F2E7585B}"/>
              </a:ext>
            </a:extLst>
          </p:cNvPr>
          <p:cNvPicPr>
            <a:picLocks noChangeAspect="1"/>
          </p:cNvPicPr>
          <p:nvPr/>
        </p:nvPicPr>
        <p:blipFill>
          <a:blip r:embed="rId2"/>
          <a:stretch>
            <a:fillRect/>
          </a:stretch>
        </p:blipFill>
        <p:spPr>
          <a:xfrm>
            <a:off x="4654296" y="960921"/>
            <a:ext cx="6903720" cy="4936157"/>
          </a:xfrm>
          <a:prstGeom prst="rect">
            <a:avLst/>
          </a:prstGeom>
        </p:spPr>
      </p:pic>
    </p:spTree>
    <p:extLst>
      <p:ext uri="{BB962C8B-B14F-4D97-AF65-F5344CB8AC3E}">
        <p14:creationId xmlns:p14="http://schemas.microsoft.com/office/powerpoint/2010/main" val="5492156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7AB33C2-5FF3-EEF2-20DE-7F67A71EC01D}"/>
              </a:ext>
            </a:extLst>
          </p:cNvPr>
          <p:cNvSpPr>
            <a:spLocks noGrp="1"/>
          </p:cNvSpPr>
          <p:nvPr>
            <p:ph idx="1"/>
          </p:nvPr>
        </p:nvSpPr>
        <p:spPr>
          <a:xfrm>
            <a:off x="630936" y="2807208"/>
            <a:ext cx="3429000" cy="3410712"/>
          </a:xfrm>
        </p:spPr>
        <p:txBody>
          <a:bodyPr anchor="t">
            <a:normAutofit/>
          </a:bodyPr>
          <a:lstStyle/>
          <a:p>
            <a:pPr marL="0" indent="0">
              <a:buNone/>
            </a:pPr>
            <a:r>
              <a:rPr lang="en-US" sz="2200"/>
              <a:t>How to do Automated Deployment:</a:t>
            </a:r>
          </a:p>
          <a:p>
            <a:pPr marL="0" indent="0">
              <a:buNone/>
            </a:pPr>
            <a:endParaRPr lang="en-US" sz="2200"/>
          </a:p>
        </p:txBody>
      </p:sp>
      <p:pic>
        <p:nvPicPr>
          <p:cNvPr id="4" name="Picture 3">
            <a:extLst>
              <a:ext uri="{FF2B5EF4-FFF2-40B4-BE49-F238E27FC236}">
                <a16:creationId xmlns:a16="http://schemas.microsoft.com/office/drawing/2014/main" id="{E01FDAE9-BAE4-8041-9300-93436F0F8C3D}"/>
              </a:ext>
            </a:extLst>
          </p:cNvPr>
          <p:cNvPicPr>
            <a:picLocks noChangeAspect="1"/>
          </p:cNvPicPr>
          <p:nvPr/>
        </p:nvPicPr>
        <p:blipFill>
          <a:blip r:embed="rId2"/>
          <a:stretch>
            <a:fillRect/>
          </a:stretch>
        </p:blipFill>
        <p:spPr>
          <a:xfrm>
            <a:off x="4654296" y="1130115"/>
            <a:ext cx="7402068" cy="4722461"/>
          </a:xfrm>
          <a:prstGeom prst="rect">
            <a:avLst/>
          </a:prstGeom>
        </p:spPr>
      </p:pic>
    </p:spTree>
    <p:extLst>
      <p:ext uri="{BB962C8B-B14F-4D97-AF65-F5344CB8AC3E}">
        <p14:creationId xmlns:p14="http://schemas.microsoft.com/office/powerpoint/2010/main" val="31084640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7AB33C2-5FF3-EEF2-20DE-7F67A71EC01D}"/>
              </a:ext>
            </a:extLst>
          </p:cNvPr>
          <p:cNvSpPr>
            <a:spLocks noGrp="1"/>
          </p:cNvSpPr>
          <p:nvPr>
            <p:ph idx="1"/>
          </p:nvPr>
        </p:nvSpPr>
        <p:spPr>
          <a:xfrm>
            <a:off x="838200" y="1929384"/>
            <a:ext cx="10515600" cy="4251960"/>
          </a:xfrm>
        </p:spPr>
        <p:txBody>
          <a:bodyPr>
            <a:normAutofit/>
          </a:bodyPr>
          <a:lstStyle/>
          <a:p>
            <a:pPr marL="0" indent="0">
              <a:buNone/>
            </a:pPr>
            <a:r>
              <a:rPr lang="en-SG" sz="2200" b="0" i="0" dirty="0">
                <a:effectLst/>
                <a:latin typeface="Söhne"/>
              </a:rPr>
              <a:t>Automated deployment in Jenkins refers to the process of automatically deploying software or applications to various environments (such as development, testing, staging, and production) using Jenkins, which is an open-source automation server. This automation helps streamline the deployment process, reduces manual errors, and ensures consistency in the deployment process across different environments.</a:t>
            </a:r>
            <a:endParaRPr lang="en-US" sz="2200" dirty="0"/>
          </a:p>
        </p:txBody>
      </p:sp>
    </p:spTree>
    <p:extLst>
      <p:ext uri="{BB962C8B-B14F-4D97-AF65-F5344CB8AC3E}">
        <p14:creationId xmlns:p14="http://schemas.microsoft.com/office/powerpoint/2010/main" val="24713364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7AB33C2-5FF3-EEF2-20DE-7F67A71EC01D}"/>
              </a:ext>
            </a:extLst>
          </p:cNvPr>
          <p:cNvSpPr>
            <a:spLocks noGrp="1"/>
          </p:cNvSpPr>
          <p:nvPr>
            <p:ph idx="1"/>
          </p:nvPr>
        </p:nvSpPr>
        <p:spPr>
          <a:xfrm>
            <a:off x="838200" y="1929384"/>
            <a:ext cx="10515600" cy="4251960"/>
          </a:xfrm>
        </p:spPr>
        <p:txBody>
          <a:bodyPr>
            <a:normAutofit/>
          </a:bodyPr>
          <a:lstStyle/>
          <a:p>
            <a:pPr marL="0" indent="0">
              <a:buNone/>
            </a:pPr>
            <a:r>
              <a:rPr lang="en-US" sz="2200" dirty="0"/>
              <a:t>Automated pipeline with Python Example: </a:t>
            </a:r>
          </a:p>
          <a:p>
            <a:pPr marL="0" indent="0">
              <a:buNone/>
            </a:pPr>
            <a:endParaRPr lang="en-US" sz="2200" dirty="0"/>
          </a:p>
          <a:p>
            <a:pPr marL="0" indent="0">
              <a:buNone/>
            </a:pPr>
            <a:r>
              <a:rPr lang="en-US" sz="2200" dirty="0"/>
              <a:t>2 Types of Pipeline:</a:t>
            </a:r>
          </a:p>
          <a:p>
            <a:pPr marL="514350" indent="-514350">
              <a:buAutoNum type="arabicPeriod"/>
            </a:pPr>
            <a:r>
              <a:rPr lang="en-US" sz="2200" dirty="0"/>
              <a:t>Declarative pipeline - </a:t>
            </a:r>
            <a:r>
              <a:rPr lang="en-SG" sz="2200" b="0" i="0" dirty="0">
                <a:effectLst/>
                <a:latin typeface="Söhne"/>
              </a:rPr>
              <a:t>simplicity, readability, and ease of use. It's recommended for most use cases, especially for users new to Jenkins pipelines or for projects with straightforward pipeline requirements.</a:t>
            </a:r>
            <a:endParaRPr lang="en-US" sz="2200" dirty="0"/>
          </a:p>
          <a:p>
            <a:pPr marL="514350" indent="-514350">
              <a:buAutoNum type="arabicPeriod"/>
            </a:pPr>
            <a:r>
              <a:rPr lang="en-US" sz="2200" dirty="0"/>
              <a:t>Scripted pipeline - </a:t>
            </a:r>
            <a:r>
              <a:rPr lang="en-SG" sz="2200" b="0" i="0" dirty="0">
                <a:effectLst/>
                <a:latin typeface="Söhne"/>
              </a:rPr>
              <a:t>more important for teams that require advanced customization, complex pipeline logic, or specific functionality not supported by Declarative Pipeline. It's suitable for experienced users who are comfortable with Groovy scripting </a:t>
            </a:r>
            <a:endParaRPr lang="en-US" sz="2200" dirty="0"/>
          </a:p>
        </p:txBody>
      </p:sp>
    </p:spTree>
    <p:extLst>
      <p:ext uri="{BB962C8B-B14F-4D97-AF65-F5344CB8AC3E}">
        <p14:creationId xmlns:p14="http://schemas.microsoft.com/office/powerpoint/2010/main" val="9955335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7AB33C2-5FF3-EEF2-20DE-7F67A71EC01D}"/>
              </a:ext>
            </a:extLst>
          </p:cNvPr>
          <p:cNvSpPr>
            <a:spLocks noGrp="1"/>
          </p:cNvSpPr>
          <p:nvPr>
            <p:ph idx="1"/>
          </p:nvPr>
        </p:nvSpPr>
        <p:spPr>
          <a:xfrm>
            <a:off x="838200" y="1929384"/>
            <a:ext cx="10515600" cy="4251960"/>
          </a:xfrm>
        </p:spPr>
        <p:txBody>
          <a:bodyPr>
            <a:normAutofit/>
          </a:bodyPr>
          <a:lstStyle/>
          <a:p>
            <a:pPr marL="0" indent="0">
              <a:buNone/>
            </a:pPr>
            <a:r>
              <a:rPr lang="en-US" sz="2200" dirty="0"/>
              <a:t>Create New Item -&gt; Enter Project name</a:t>
            </a:r>
          </a:p>
          <a:p>
            <a:pPr marL="0" indent="0">
              <a:buNone/>
            </a:pPr>
            <a:r>
              <a:rPr lang="en-US" sz="2200" dirty="0"/>
              <a:t>Choose pipeline and click Ok</a:t>
            </a:r>
          </a:p>
          <a:p>
            <a:pPr marL="0" indent="0">
              <a:buNone/>
            </a:pPr>
            <a:r>
              <a:rPr lang="en-US" sz="2200" dirty="0"/>
              <a:t>Got to Pipeline section -&gt; select pipeline script</a:t>
            </a:r>
          </a:p>
          <a:p>
            <a:pPr marL="0" indent="0">
              <a:buNone/>
            </a:pPr>
            <a:endParaRPr lang="en-US" sz="2200" dirty="0"/>
          </a:p>
          <a:p>
            <a:pPr marL="0" indent="0">
              <a:buNone/>
            </a:pPr>
            <a:r>
              <a:rPr lang="en-US" sz="2200" u="sng" dirty="0"/>
              <a:t>Declarative pipeline script:</a:t>
            </a:r>
          </a:p>
          <a:p>
            <a:pPr marL="0" indent="0">
              <a:buNone/>
            </a:pPr>
            <a:r>
              <a:rPr lang="en-US" sz="2200" dirty="0"/>
              <a:t>Copy the Jenkinsfile from this repo:</a:t>
            </a:r>
          </a:p>
          <a:p>
            <a:pPr marL="0" indent="0">
              <a:buNone/>
            </a:pPr>
            <a:r>
              <a:rPr lang="en-US" sz="2200" dirty="0">
                <a:hlinkClick r:id="rId2"/>
              </a:rPr>
              <a:t>https://github.com/muthuramanathanm/jenkins-cicd/blob/master/Jenkinsfile</a:t>
            </a:r>
            <a:endParaRPr lang="en-US" sz="2200" dirty="0"/>
          </a:p>
          <a:p>
            <a:pPr marL="0" indent="0">
              <a:buNone/>
            </a:pPr>
            <a:endParaRPr lang="en-US" sz="2200" dirty="0"/>
          </a:p>
          <a:p>
            <a:pPr marL="0" indent="0">
              <a:buNone/>
            </a:pPr>
            <a:r>
              <a:rPr lang="en-US" sz="2200" dirty="0"/>
              <a:t>And directly past in pipeline script as below screenshot and save.</a:t>
            </a:r>
          </a:p>
        </p:txBody>
      </p:sp>
    </p:spTree>
    <p:extLst>
      <p:ext uri="{BB962C8B-B14F-4D97-AF65-F5344CB8AC3E}">
        <p14:creationId xmlns:p14="http://schemas.microsoft.com/office/powerpoint/2010/main" val="22671256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F0DCC097-1DB8-4B6D-85D0-6FBA0E1CA4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E0B58608-23C8-4441-994D-C6823EEE1D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9" cy="2083506"/>
          </a:xfrm>
          <a:custGeom>
            <a:avLst/>
            <a:gdLst>
              <a:gd name="connsiteX0" fmla="*/ 0 w 12191999"/>
              <a:gd name="connsiteY0" fmla="*/ 0 h 2083506"/>
              <a:gd name="connsiteX1" fmla="*/ 9429748 w 12191999"/>
              <a:gd name="connsiteY1" fmla="*/ 0 h 2083506"/>
              <a:gd name="connsiteX2" fmla="*/ 9429748 w 12191999"/>
              <a:gd name="connsiteY2" fmla="*/ 1 h 2083506"/>
              <a:gd name="connsiteX3" fmla="*/ 12191999 w 12191999"/>
              <a:gd name="connsiteY3" fmla="*/ 1 h 2083506"/>
              <a:gd name="connsiteX4" fmla="*/ 12191999 w 12191999"/>
              <a:gd name="connsiteY4" fmla="*/ 1164372 h 2083506"/>
              <a:gd name="connsiteX5" fmla="*/ 12147852 w 12191999"/>
              <a:gd name="connsiteY5" fmla="*/ 1163783 h 2083506"/>
              <a:gd name="connsiteX6" fmla="*/ 11993604 w 12191999"/>
              <a:gd name="connsiteY6" fmla="*/ 1153496 h 2083506"/>
              <a:gd name="connsiteX7" fmla="*/ 11865319 w 12191999"/>
              <a:gd name="connsiteY7" fmla="*/ 1176624 h 2083506"/>
              <a:gd name="connsiteX8" fmla="*/ 11718353 w 12191999"/>
              <a:gd name="connsiteY8" fmla="*/ 1209136 h 2083506"/>
              <a:gd name="connsiteX9" fmla="*/ 11609067 w 12191999"/>
              <a:gd name="connsiteY9" fmla="*/ 1218512 h 2083506"/>
              <a:gd name="connsiteX10" fmla="*/ 11545958 w 12191999"/>
              <a:gd name="connsiteY10" fmla="*/ 1240430 h 2083506"/>
              <a:gd name="connsiteX11" fmla="*/ 11445770 w 12191999"/>
              <a:gd name="connsiteY11" fmla="*/ 1225780 h 2083506"/>
              <a:gd name="connsiteX12" fmla="*/ 11398842 w 12191999"/>
              <a:gd name="connsiteY12" fmla="*/ 1227250 h 2083506"/>
              <a:gd name="connsiteX13" fmla="*/ 11240093 w 12191999"/>
              <a:gd name="connsiteY13" fmla="*/ 1266797 h 2083506"/>
              <a:gd name="connsiteX14" fmla="*/ 11141364 w 12191999"/>
              <a:gd name="connsiteY14" fmla="*/ 1288059 h 2083506"/>
              <a:gd name="connsiteX15" fmla="*/ 11015396 w 12191999"/>
              <a:gd name="connsiteY15" fmla="*/ 1353104 h 2083506"/>
              <a:gd name="connsiteX16" fmla="*/ 10973905 w 12191999"/>
              <a:gd name="connsiteY16" fmla="*/ 1365109 h 2083506"/>
              <a:gd name="connsiteX17" fmla="*/ 10904858 w 12191999"/>
              <a:gd name="connsiteY17" fmla="*/ 1371966 h 2083506"/>
              <a:gd name="connsiteX18" fmla="*/ 10827883 w 12191999"/>
              <a:gd name="connsiteY18" fmla="*/ 1410270 h 2083506"/>
              <a:gd name="connsiteX19" fmla="*/ 10690996 w 12191999"/>
              <a:gd name="connsiteY19" fmla="*/ 1426394 h 2083506"/>
              <a:gd name="connsiteX20" fmla="*/ 10624461 w 12191999"/>
              <a:gd name="connsiteY20" fmla="*/ 1444283 h 2083506"/>
              <a:gd name="connsiteX21" fmla="*/ 10517208 w 12191999"/>
              <a:gd name="connsiteY21" fmla="*/ 1478947 h 2083506"/>
              <a:gd name="connsiteX22" fmla="*/ 10497937 w 12191999"/>
              <a:gd name="connsiteY22" fmla="*/ 1469831 h 2083506"/>
              <a:gd name="connsiteX23" fmla="*/ 10471201 w 12191999"/>
              <a:gd name="connsiteY23" fmla="*/ 1486037 h 2083506"/>
              <a:gd name="connsiteX24" fmla="*/ 10448263 w 12191999"/>
              <a:gd name="connsiteY24" fmla="*/ 1478223 h 2083506"/>
              <a:gd name="connsiteX25" fmla="*/ 10388089 w 12191999"/>
              <a:gd name="connsiteY25" fmla="*/ 1507175 h 2083506"/>
              <a:gd name="connsiteX26" fmla="*/ 10333720 w 12191999"/>
              <a:gd name="connsiteY26" fmla="*/ 1515848 h 2083506"/>
              <a:gd name="connsiteX27" fmla="*/ 10104338 w 12191999"/>
              <a:gd name="connsiteY27" fmla="*/ 1569424 h 2083506"/>
              <a:gd name="connsiteX28" fmla="*/ 9910445 w 12191999"/>
              <a:gd name="connsiteY28" fmla="*/ 1632275 h 2083506"/>
              <a:gd name="connsiteX29" fmla="*/ 9770872 w 12191999"/>
              <a:gd name="connsiteY29" fmla="*/ 1688088 h 2083506"/>
              <a:gd name="connsiteX30" fmla="*/ 9733849 w 12191999"/>
              <a:gd name="connsiteY30" fmla="*/ 1700034 h 2083506"/>
              <a:gd name="connsiteX31" fmla="*/ 9703714 w 12191999"/>
              <a:gd name="connsiteY31" fmla="*/ 1730093 h 2083506"/>
              <a:gd name="connsiteX32" fmla="*/ 9698351 w 12191999"/>
              <a:gd name="connsiteY32" fmla="*/ 1730377 h 2083506"/>
              <a:gd name="connsiteX33" fmla="*/ 9632895 w 12191999"/>
              <a:gd name="connsiteY33" fmla="*/ 1736363 h 2083506"/>
              <a:gd name="connsiteX34" fmla="*/ 9569107 w 12191999"/>
              <a:gd name="connsiteY34" fmla="*/ 1741010 h 2083506"/>
              <a:gd name="connsiteX35" fmla="*/ 9536451 w 12191999"/>
              <a:gd name="connsiteY35" fmla="*/ 1755120 h 2083506"/>
              <a:gd name="connsiteX36" fmla="*/ 9529385 w 12191999"/>
              <a:gd name="connsiteY36" fmla="*/ 1757515 h 2083506"/>
              <a:gd name="connsiteX37" fmla="*/ 9498527 w 12191999"/>
              <a:gd name="connsiteY37" fmla="*/ 1753117 h 2083506"/>
              <a:gd name="connsiteX38" fmla="*/ 9436642 w 12191999"/>
              <a:gd name="connsiteY38" fmla="*/ 1755478 h 2083506"/>
              <a:gd name="connsiteX39" fmla="*/ 9429748 w 12191999"/>
              <a:gd name="connsiteY39" fmla="*/ 1756317 h 2083506"/>
              <a:gd name="connsiteX40" fmla="*/ 9429748 w 12191999"/>
              <a:gd name="connsiteY40" fmla="*/ 1768745 h 2083506"/>
              <a:gd name="connsiteX41" fmla="*/ 9425802 w 12191999"/>
              <a:gd name="connsiteY41" fmla="*/ 1769273 h 2083506"/>
              <a:gd name="connsiteX42" fmla="*/ 9349763 w 12191999"/>
              <a:gd name="connsiteY42" fmla="*/ 1776107 h 2083506"/>
              <a:gd name="connsiteX43" fmla="*/ 9256503 w 12191999"/>
              <a:gd name="connsiteY43" fmla="*/ 1800699 h 2083506"/>
              <a:gd name="connsiteX44" fmla="*/ 9222873 w 12191999"/>
              <a:gd name="connsiteY44" fmla="*/ 1803003 h 2083506"/>
              <a:gd name="connsiteX45" fmla="*/ 9224095 w 12191999"/>
              <a:gd name="connsiteY45" fmla="*/ 1807355 h 2083506"/>
              <a:gd name="connsiteX46" fmla="*/ 9211603 w 12191999"/>
              <a:gd name="connsiteY46" fmla="*/ 1807675 h 2083506"/>
              <a:gd name="connsiteX47" fmla="*/ 9183719 w 12191999"/>
              <a:gd name="connsiteY47" fmla="*/ 1807781 h 2083506"/>
              <a:gd name="connsiteX48" fmla="*/ 9100221 w 12191999"/>
              <a:gd name="connsiteY48" fmla="*/ 1808989 h 2083506"/>
              <a:gd name="connsiteX49" fmla="*/ 9077439 w 12191999"/>
              <a:gd name="connsiteY49" fmla="*/ 1817333 h 2083506"/>
              <a:gd name="connsiteX50" fmla="*/ 9055889 w 12191999"/>
              <a:gd name="connsiteY50" fmla="*/ 1817464 h 2083506"/>
              <a:gd name="connsiteX51" fmla="*/ 8930912 w 12191999"/>
              <a:gd name="connsiteY51" fmla="*/ 1828648 h 2083506"/>
              <a:gd name="connsiteX52" fmla="*/ 8913729 w 12191999"/>
              <a:gd name="connsiteY52" fmla="*/ 1829483 h 2083506"/>
              <a:gd name="connsiteX53" fmla="*/ 8904423 w 12191999"/>
              <a:gd name="connsiteY53" fmla="*/ 1833234 h 2083506"/>
              <a:gd name="connsiteX54" fmla="*/ 8871099 w 12191999"/>
              <a:gd name="connsiteY54" fmla="*/ 1833979 h 2083506"/>
              <a:gd name="connsiteX55" fmla="*/ 8869557 w 12191999"/>
              <a:gd name="connsiteY55" fmla="*/ 1836113 h 2083506"/>
              <a:gd name="connsiteX56" fmla="*/ 8760021 w 12191999"/>
              <a:gd name="connsiteY56" fmla="*/ 1854442 h 2083506"/>
              <a:gd name="connsiteX57" fmla="*/ 8741254 w 12191999"/>
              <a:gd name="connsiteY57" fmla="*/ 1857469 h 2083506"/>
              <a:gd name="connsiteX58" fmla="*/ 8725039 w 12191999"/>
              <a:gd name="connsiteY58" fmla="*/ 1856552 h 2083506"/>
              <a:gd name="connsiteX59" fmla="*/ 8635265 w 12191999"/>
              <a:gd name="connsiteY59" fmla="*/ 1859168 h 2083506"/>
              <a:gd name="connsiteX60" fmla="*/ 8613911 w 12191999"/>
              <a:gd name="connsiteY60" fmla="*/ 1857561 h 2083506"/>
              <a:gd name="connsiteX61" fmla="*/ 8604931 w 12191999"/>
              <a:gd name="connsiteY61" fmla="*/ 1854170 h 2083506"/>
              <a:gd name="connsiteX62" fmla="*/ 8570171 w 12191999"/>
              <a:gd name="connsiteY62" fmla="*/ 1860579 h 2083506"/>
              <a:gd name="connsiteX63" fmla="*/ 8516537 w 12191999"/>
              <a:gd name="connsiteY63" fmla="*/ 1864971 h 2083506"/>
              <a:gd name="connsiteX64" fmla="*/ 8491046 w 12191999"/>
              <a:gd name="connsiteY64" fmla="*/ 1868141 h 2083506"/>
              <a:gd name="connsiteX65" fmla="*/ 8470478 w 12191999"/>
              <a:gd name="connsiteY65" fmla="*/ 1866216 h 2083506"/>
              <a:gd name="connsiteX66" fmla="*/ 8353433 w 12191999"/>
              <a:gd name="connsiteY66" fmla="*/ 1865729 h 2083506"/>
              <a:gd name="connsiteX67" fmla="*/ 8347675 w 12191999"/>
              <a:gd name="connsiteY67" fmla="*/ 1865075 h 2083506"/>
              <a:gd name="connsiteX68" fmla="*/ 8343939 w 12191999"/>
              <a:gd name="connsiteY68" fmla="*/ 1865677 h 2083506"/>
              <a:gd name="connsiteX69" fmla="*/ 8221566 w 12191999"/>
              <a:gd name="connsiteY69" fmla="*/ 1881148 h 2083506"/>
              <a:gd name="connsiteX70" fmla="*/ 8066095 w 12191999"/>
              <a:gd name="connsiteY70" fmla="*/ 1919902 h 2083506"/>
              <a:gd name="connsiteX71" fmla="*/ 8044849 w 12191999"/>
              <a:gd name="connsiteY71" fmla="*/ 1916308 h 2083506"/>
              <a:gd name="connsiteX72" fmla="*/ 8041142 w 12191999"/>
              <a:gd name="connsiteY72" fmla="*/ 1915506 h 2083506"/>
              <a:gd name="connsiteX73" fmla="*/ 8022159 w 12191999"/>
              <a:gd name="connsiteY73" fmla="*/ 1911521 h 2083506"/>
              <a:gd name="connsiteX74" fmla="*/ 7944932 w 12191999"/>
              <a:gd name="connsiteY74" fmla="*/ 1917265 h 2083506"/>
              <a:gd name="connsiteX75" fmla="*/ 7879011 w 12191999"/>
              <a:gd name="connsiteY75" fmla="*/ 1928570 h 2083506"/>
              <a:gd name="connsiteX76" fmla="*/ 7865529 w 12191999"/>
              <a:gd name="connsiteY76" fmla="*/ 1934399 h 2083506"/>
              <a:gd name="connsiteX77" fmla="*/ 7774801 w 12191999"/>
              <a:gd name="connsiteY77" fmla="*/ 1947969 h 2083506"/>
              <a:gd name="connsiteX78" fmla="*/ 7748398 w 12191999"/>
              <a:gd name="connsiteY78" fmla="*/ 1955982 h 2083506"/>
              <a:gd name="connsiteX79" fmla="*/ 7740684 w 12191999"/>
              <a:gd name="connsiteY79" fmla="*/ 1955717 h 2083506"/>
              <a:gd name="connsiteX80" fmla="*/ 7712976 w 12191999"/>
              <a:gd name="connsiteY80" fmla="*/ 1960442 h 2083506"/>
              <a:gd name="connsiteX81" fmla="*/ 7699956 w 12191999"/>
              <a:gd name="connsiteY81" fmla="*/ 1966104 h 2083506"/>
              <a:gd name="connsiteX82" fmla="*/ 7684158 w 12191999"/>
              <a:gd name="connsiteY82" fmla="*/ 1962927 h 2083506"/>
              <a:gd name="connsiteX83" fmla="*/ 7643109 w 12191999"/>
              <a:gd name="connsiteY83" fmla="*/ 1964400 h 2083506"/>
              <a:gd name="connsiteX84" fmla="*/ 7630180 w 12191999"/>
              <a:gd name="connsiteY84" fmla="*/ 1970266 h 2083506"/>
              <a:gd name="connsiteX85" fmla="*/ 7609131 w 12191999"/>
              <a:gd name="connsiteY85" fmla="*/ 1971774 h 2083506"/>
              <a:gd name="connsiteX86" fmla="*/ 7555555 w 12191999"/>
              <a:gd name="connsiteY86" fmla="*/ 1969491 h 2083506"/>
              <a:gd name="connsiteX87" fmla="*/ 7520919 w 12191999"/>
              <a:gd name="connsiteY87" fmla="*/ 1970177 h 2083506"/>
              <a:gd name="connsiteX88" fmla="*/ 7456258 w 12191999"/>
              <a:gd name="connsiteY88" fmla="*/ 1960468 h 2083506"/>
              <a:gd name="connsiteX89" fmla="*/ 7393047 w 12191999"/>
              <a:gd name="connsiteY89" fmla="*/ 1952408 h 2083506"/>
              <a:gd name="connsiteX90" fmla="*/ 7199912 w 12191999"/>
              <a:gd name="connsiteY90" fmla="*/ 1959913 h 2083506"/>
              <a:gd name="connsiteX91" fmla="*/ 7146774 w 12191999"/>
              <a:gd name="connsiteY91" fmla="*/ 1956641 h 2083506"/>
              <a:gd name="connsiteX92" fmla="*/ 7122244 w 12191999"/>
              <a:gd name="connsiteY92" fmla="*/ 1953891 h 2083506"/>
              <a:gd name="connsiteX93" fmla="*/ 7032241 w 12191999"/>
              <a:gd name="connsiteY93" fmla="*/ 1962723 h 2083506"/>
              <a:gd name="connsiteX94" fmla="*/ 6941492 w 12191999"/>
              <a:gd name="connsiteY94" fmla="*/ 1976868 h 2083506"/>
              <a:gd name="connsiteX95" fmla="*/ 6906514 w 12191999"/>
              <a:gd name="connsiteY95" fmla="*/ 1968589 h 2083506"/>
              <a:gd name="connsiteX96" fmla="*/ 6826395 w 12191999"/>
              <a:gd name="connsiteY96" fmla="*/ 1974141 h 2083506"/>
              <a:gd name="connsiteX97" fmla="*/ 6716431 w 12191999"/>
              <a:gd name="connsiteY97" fmla="*/ 2004297 h 2083506"/>
              <a:gd name="connsiteX98" fmla="*/ 6569607 w 12191999"/>
              <a:gd name="connsiteY98" fmla="*/ 2015496 h 2083506"/>
              <a:gd name="connsiteX99" fmla="*/ 6561430 w 12191999"/>
              <a:gd name="connsiteY99" fmla="*/ 2020996 h 2083506"/>
              <a:gd name="connsiteX100" fmla="*/ 6549371 w 12191999"/>
              <a:gd name="connsiteY100" fmla="*/ 2024747 h 2083506"/>
              <a:gd name="connsiteX101" fmla="*/ 6547040 w 12191999"/>
              <a:gd name="connsiteY101" fmla="*/ 2024474 h 2083506"/>
              <a:gd name="connsiteX102" fmla="*/ 6530482 w 12191999"/>
              <a:gd name="connsiteY102" fmla="*/ 2026659 h 2083506"/>
              <a:gd name="connsiteX103" fmla="*/ 6528565 w 12191999"/>
              <a:gd name="connsiteY103" fmla="*/ 2028600 h 2083506"/>
              <a:gd name="connsiteX104" fmla="*/ 6517741 w 12191999"/>
              <a:gd name="connsiteY104" fmla="*/ 2030558 h 2083506"/>
              <a:gd name="connsiteX105" fmla="*/ 6497855 w 12191999"/>
              <a:gd name="connsiteY105" fmla="*/ 2035650 h 2083506"/>
              <a:gd name="connsiteX106" fmla="*/ 6492785 w 12191999"/>
              <a:gd name="connsiteY106" fmla="*/ 2035444 h 2083506"/>
              <a:gd name="connsiteX107" fmla="*/ 6460692 w 12191999"/>
              <a:gd name="connsiteY107" fmla="*/ 2041321 h 2083506"/>
              <a:gd name="connsiteX108" fmla="*/ 6459609 w 12191999"/>
              <a:gd name="connsiteY108" fmla="*/ 2040851 h 2083506"/>
              <a:gd name="connsiteX109" fmla="*/ 6447765 w 12191999"/>
              <a:gd name="connsiteY109" fmla="*/ 2040102 h 2083506"/>
              <a:gd name="connsiteX110" fmla="*/ 6426590 w 12191999"/>
              <a:gd name="connsiteY110" fmla="*/ 2039928 h 2083506"/>
              <a:gd name="connsiteX111" fmla="*/ 6401693 w 12191999"/>
              <a:gd name="connsiteY111" fmla="*/ 2033537 h 2083506"/>
              <a:gd name="connsiteX112" fmla="*/ 6387141 w 12191999"/>
              <a:gd name="connsiteY112" fmla="*/ 2033161 h 2083506"/>
              <a:gd name="connsiteX113" fmla="*/ 6357846 w 12191999"/>
              <a:gd name="connsiteY113" fmla="*/ 2036782 h 2083506"/>
              <a:gd name="connsiteX114" fmla="*/ 6342914 w 12191999"/>
              <a:gd name="connsiteY114" fmla="*/ 2037585 h 2083506"/>
              <a:gd name="connsiteX115" fmla="*/ 6336300 w 12191999"/>
              <a:gd name="connsiteY115" fmla="*/ 2038781 h 2083506"/>
              <a:gd name="connsiteX116" fmla="*/ 6317178 w 12191999"/>
              <a:gd name="connsiteY116" fmla="*/ 2038968 h 2083506"/>
              <a:gd name="connsiteX117" fmla="*/ 6161427 w 12191999"/>
              <a:gd name="connsiteY117" fmla="*/ 2047338 h 2083506"/>
              <a:gd name="connsiteX118" fmla="*/ 6097339 w 12191999"/>
              <a:gd name="connsiteY118" fmla="*/ 2082438 h 2083506"/>
              <a:gd name="connsiteX119" fmla="*/ 6079059 w 12191999"/>
              <a:gd name="connsiteY119" fmla="*/ 2081299 h 2083506"/>
              <a:gd name="connsiteX120" fmla="*/ 5998439 w 12191999"/>
              <a:gd name="connsiteY120" fmla="*/ 2070958 h 2083506"/>
              <a:gd name="connsiteX121" fmla="*/ 5904290 w 12191999"/>
              <a:gd name="connsiteY121" fmla="*/ 2070255 h 2083506"/>
              <a:gd name="connsiteX122" fmla="*/ 5814867 w 12191999"/>
              <a:gd name="connsiteY122" fmla="*/ 2079032 h 2083506"/>
              <a:gd name="connsiteX123" fmla="*/ 5725743 w 12191999"/>
              <a:gd name="connsiteY123" fmla="*/ 2070558 h 2083506"/>
              <a:gd name="connsiteX124" fmla="*/ 5650546 w 12191999"/>
              <a:gd name="connsiteY124" fmla="*/ 2052412 h 2083506"/>
              <a:gd name="connsiteX125" fmla="*/ 5581284 w 12191999"/>
              <a:gd name="connsiteY125" fmla="*/ 2023175 h 2083506"/>
              <a:gd name="connsiteX126" fmla="*/ 5572593 w 12191999"/>
              <a:gd name="connsiteY126" fmla="*/ 2018391 h 2083506"/>
              <a:gd name="connsiteX127" fmla="*/ 5548580 w 12191999"/>
              <a:gd name="connsiteY127" fmla="*/ 2016951 h 2083506"/>
              <a:gd name="connsiteX128" fmla="*/ 5471173 w 12191999"/>
              <a:gd name="connsiteY128" fmla="*/ 2018786 h 2083506"/>
              <a:gd name="connsiteX129" fmla="*/ 5340320 w 12191999"/>
              <a:gd name="connsiteY129" fmla="*/ 2037611 h 2083506"/>
              <a:gd name="connsiteX130" fmla="*/ 5254376 w 12191999"/>
              <a:gd name="connsiteY130" fmla="*/ 2042928 h 2083506"/>
              <a:gd name="connsiteX131" fmla="*/ 5258035 w 12191999"/>
              <a:gd name="connsiteY131" fmla="*/ 2035649 h 2083506"/>
              <a:gd name="connsiteX132" fmla="*/ 5230622 w 12191999"/>
              <a:gd name="connsiteY132" fmla="*/ 2024576 h 2083506"/>
              <a:gd name="connsiteX133" fmla="*/ 5026203 w 12191999"/>
              <a:gd name="connsiteY133" fmla="*/ 2030162 h 2083506"/>
              <a:gd name="connsiteX134" fmla="*/ 4973988 w 12191999"/>
              <a:gd name="connsiteY134" fmla="*/ 2026668 h 2083506"/>
              <a:gd name="connsiteX135" fmla="*/ 4928030 w 12191999"/>
              <a:gd name="connsiteY135" fmla="*/ 2033642 h 2083506"/>
              <a:gd name="connsiteX136" fmla="*/ 4908970 w 12191999"/>
              <a:gd name="connsiteY136" fmla="*/ 2030033 h 2083506"/>
              <a:gd name="connsiteX137" fmla="*/ 4905679 w 12191999"/>
              <a:gd name="connsiteY137" fmla="*/ 2029300 h 2083506"/>
              <a:gd name="connsiteX138" fmla="*/ 4892525 w 12191999"/>
              <a:gd name="connsiteY138" fmla="*/ 2028768 h 2083506"/>
              <a:gd name="connsiteX139" fmla="*/ 4888818 w 12191999"/>
              <a:gd name="connsiteY139" fmla="*/ 2025619 h 2083506"/>
              <a:gd name="connsiteX140" fmla="*/ 4869018 w 12191999"/>
              <a:gd name="connsiteY140" fmla="*/ 2022668 h 2083506"/>
              <a:gd name="connsiteX141" fmla="*/ 4844804 w 12191999"/>
              <a:gd name="connsiteY141" fmla="*/ 2022527 h 2083506"/>
              <a:gd name="connsiteX142" fmla="*/ 4758778 w 12191999"/>
              <a:gd name="connsiteY142" fmla="*/ 2021694 h 2083506"/>
              <a:gd name="connsiteX143" fmla="*/ 4744748 w 12191999"/>
              <a:gd name="connsiteY143" fmla="*/ 2023396 h 2083506"/>
              <a:gd name="connsiteX144" fmla="*/ 4698956 w 12191999"/>
              <a:gd name="connsiteY144" fmla="*/ 2020558 h 2083506"/>
              <a:gd name="connsiteX145" fmla="*/ 4658147 w 12191999"/>
              <a:gd name="connsiteY145" fmla="*/ 2019920 h 2083506"/>
              <a:gd name="connsiteX146" fmla="*/ 4631706 w 12191999"/>
              <a:gd name="connsiteY146" fmla="*/ 2021274 h 2083506"/>
              <a:gd name="connsiteX147" fmla="*/ 4624776 w 12191999"/>
              <a:gd name="connsiteY147" fmla="*/ 2020152 h 2083506"/>
              <a:gd name="connsiteX148" fmla="*/ 4598150 w 12191999"/>
              <a:gd name="connsiteY148" fmla="*/ 2019429 h 2083506"/>
              <a:gd name="connsiteX149" fmla="*/ 4584588 w 12191999"/>
              <a:gd name="connsiteY149" fmla="*/ 2021092 h 2083506"/>
              <a:gd name="connsiteX150" fmla="*/ 4571203 w 12191999"/>
              <a:gd name="connsiteY150" fmla="*/ 2017263 h 2083506"/>
              <a:gd name="connsiteX151" fmla="*/ 4567930 w 12191999"/>
              <a:gd name="connsiteY151" fmla="*/ 2014458 h 2083506"/>
              <a:gd name="connsiteX152" fmla="*/ 4548984 w 12191999"/>
              <a:gd name="connsiteY152" fmla="*/ 2015717 h 2083506"/>
              <a:gd name="connsiteX153" fmla="*/ 4533451 w 12191999"/>
              <a:gd name="connsiteY153" fmla="*/ 2012976 h 2083506"/>
              <a:gd name="connsiteX154" fmla="*/ 4519910 w 12191999"/>
              <a:gd name="connsiteY154" fmla="*/ 2014768 h 2083506"/>
              <a:gd name="connsiteX155" fmla="*/ 4514290 w 12191999"/>
              <a:gd name="connsiteY155" fmla="*/ 2014364 h 2083506"/>
              <a:gd name="connsiteX156" fmla="*/ 4500320 w 12191999"/>
              <a:gd name="connsiteY156" fmla="*/ 2013007 h 2083506"/>
              <a:gd name="connsiteX157" fmla="*/ 4476219 w 12191999"/>
              <a:gd name="connsiteY157" fmla="*/ 2009993 h 2083506"/>
              <a:gd name="connsiteX158" fmla="*/ 4468701 w 12191999"/>
              <a:gd name="connsiteY158" fmla="*/ 2009574 h 2083506"/>
              <a:gd name="connsiteX159" fmla="*/ 4452333 w 12191999"/>
              <a:gd name="connsiteY159" fmla="*/ 2004964 h 2083506"/>
              <a:gd name="connsiteX160" fmla="*/ 4420644 w 12191999"/>
              <a:gd name="connsiteY160" fmla="*/ 2001021 h 2083506"/>
              <a:gd name="connsiteX161" fmla="*/ 4364856 w 12191999"/>
              <a:gd name="connsiteY161" fmla="*/ 1987267 h 2083506"/>
              <a:gd name="connsiteX162" fmla="*/ 4332062 w 12191999"/>
              <a:gd name="connsiteY162" fmla="*/ 1980703 h 2083506"/>
              <a:gd name="connsiteX163" fmla="*/ 4309876 w 12191999"/>
              <a:gd name="connsiteY163" fmla="*/ 1974653 h 2083506"/>
              <a:gd name="connsiteX164" fmla="*/ 4244391 w 12191999"/>
              <a:gd name="connsiteY164" fmla="*/ 1966109 h 2083506"/>
              <a:gd name="connsiteX165" fmla="*/ 4132071 w 12191999"/>
              <a:gd name="connsiteY165" fmla="*/ 1954813 h 2083506"/>
              <a:gd name="connsiteX166" fmla="*/ 4109069 w 12191999"/>
              <a:gd name="connsiteY166" fmla="*/ 1951778 h 2083506"/>
              <a:gd name="connsiteX167" fmla="*/ 4092908 w 12191999"/>
              <a:gd name="connsiteY167" fmla="*/ 1946662 h 2083506"/>
              <a:gd name="connsiteX168" fmla="*/ 4092306 w 12191999"/>
              <a:gd name="connsiteY168" fmla="*/ 1943291 h 2083506"/>
              <a:gd name="connsiteX169" fmla="*/ 4080234 w 12191999"/>
              <a:gd name="connsiteY169" fmla="*/ 1941219 h 2083506"/>
              <a:gd name="connsiteX170" fmla="*/ 4077778 w 12191999"/>
              <a:gd name="connsiteY170" fmla="*/ 1940145 h 2083506"/>
              <a:gd name="connsiteX171" fmla="*/ 4062936 w 12191999"/>
              <a:gd name="connsiteY171" fmla="*/ 1934506 h 2083506"/>
              <a:gd name="connsiteX172" fmla="*/ 4012506 w 12191999"/>
              <a:gd name="connsiteY172" fmla="*/ 1935475 h 2083506"/>
              <a:gd name="connsiteX173" fmla="*/ 3965880 w 12191999"/>
              <a:gd name="connsiteY173" fmla="*/ 1925968 h 2083506"/>
              <a:gd name="connsiteX174" fmla="*/ 3765338 w 12191999"/>
              <a:gd name="connsiteY174" fmla="*/ 1906649 h 2083506"/>
              <a:gd name="connsiteX175" fmla="*/ 3749493 w 12191999"/>
              <a:gd name="connsiteY175" fmla="*/ 1893071 h 2083506"/>
              <a:gd name="connsiteX176" fmla="*/ 3672704 w 12191999"/>
              <a:gd name="connsiteY176" fmla="*/ 1881383 h 2083506"/>
              <a:gd name="connsiteX177" fmla="*/ 3530082 w 12191999"/>
              <a:gd name="connsiteY177" fmla="*/ 1883187 h 2083506"/>
              <a:gd name="connsiteX178" fmla="*/ 3387664 w 12191999"/>
              <a:gd name="connsiteY178" fmla="*/ 1862579 h 2083506"/>
              <a:gd name="connsiteX179" fmla="*/ 3371681 w 12191999"/>
              <a:gd name="connsiteY179" fmla="*/ 1865293 h 2083506"/>
              <a:gd name="connsiteX180" fmla="*/ 3355305 w 12191999"/>
              <a:gd name="connsiteY180" fmla="*/ 1865842 h 2083506"/>
              <a:gd name="connsiteX181" fmla="*/ 3353790 w 12191999"/>
              <a:gd name="connsiteY181" fmla="*/ 1865158 h 2083506"/>
              <a:gd name="connsiteX182" fmla="*/ 3336210 w 12191999"/>
              <a:gd name="connsiteY182" fmla="*/ 1863564 h 2083506"/>
              <a:gd name="connsiteX183" fmla="*/ 3331381 w 12191999"/>
              <a:gd name="connsiteY183" fmla="*/ 1864716 h 2083506"/>
              <a:gd name="connsiteX184" fmla="*/ 3319012 w 12191999"/>
              <a:gd name="connsiteY184" fmla="*/ 1864093 h 2083506"/>
              <a:gd name="connsiteX185" fmla="*/ 3293818 w 12191999"/>
              <a:gd name="connsiteY185" fmla="*/ 1864135 h 2083506"/>
              <a:gd name="connsiteX186" fmla="*/ 3289881 w 12191999"/>
              <a:gd name="connsiteY186" fmla="*/ 1862954 h 2083506"/>
              <a:gd name="connsiteX187" fmla="*/ 3253090 w 12191999"/>
              <a:gd name="connsiteY187" fmla="*/ 1861164 h 2083506"/>
              <a:gd name="connsiteX188" fmla="*/ 3252949 w 12191999"/>
              <a:gd name="connsiteY188" fmla="*/ 1860574 h 2083506"/>
              <a:gd name="connsiteX189" fmla="*/ 3244187 w 12191999"/>
              <a:gd name="connsiteY189" fmla="*/ 1857604 h 2083506"/>
              <a:gd name="connsiteX190" fmla="*/ 3246570 w 12191999"/>
              <a:gd name="connsiteY190" fmla="*/ 1852946 h 2083506"/>
              <a:gd name="connsiteX191" fmla="*/ 3237810 w 12191999"/>
              <a:gd name="connsiteY191" fmla="*/ 1853064 h 2083506"/>
              <a:gd name="connsiteX192" fmla="*/ 3230822 w 12191999"/>
              <a:gd name="connsiteY192" fmla="*/ 1855474 h 2083506"/>
              <a:gd name="connsiteX193" fmla="*/ 3136549 w 12191999"/>
              <a:gd name="connsiteY193" fmla="*/ 1874037 h 2083506"/>
              <a:gd name="connsiteX194" fmla="*/ 2845754 w 12191999"/>
              <a:gd name="connsiteY194" fmla="*/ 1910932 h 2083506"/>
              <a:gd name="connsiteX195" fmla="*/ 2786878 w 12191999"/>
              <a:gd name="connsiteY195" fmla="*/ 1917162 h 2083506"/>
              <a:gd name="connsiteX196" fmla="*/ 2725298 w 12191999"/>
              <a:gd name="connsiteY196" fmla="*/ 1912340 h 2083506"/>
              <a:gd name="connsiteX197" fmla="*/ 2697754 w 12191999"/>
              <a:gd name="connsiteY197" fmla="*/ 1914863 h 2083506"/>
              <a:gd name="connsiteX198" fmla="*/ 2568063 w 12191999"/>
              <a:gd name="connsiteY198" fmla="*/ 1936283 h 2083506"/>
              <a:gd name="connsiteX199" fmla="*/ 2489784 w 12191999"/>
              <a:gd name="connsiteY199" fmla="*/ 1943720 h 2083506"/>
              <a:gd name="connsiteX200" fmla="*/ 2458978 w 12191999"/>
              <a:gd name="connsiteY200" fmla="*/ 1938095 h 2083506"/>
              <a:gd name="connsiteX201" fmla="*/ 2318712 w 12191999"/>
              <a:gd name="connsiteY201" fmla="*/ 1934474 h 2083506"/>
              <a:gd name="connsiteX202" fmla="*/ 2268709 w 12191999"/>
              <a:gd name="connsiteY202" fmla="*/ 1940521 h 2083506"/>
              <a:gd name="connsiteX203" fmla="*/ 2264080 w 12191999"/>
              <a:gd name="connsiteY203" fmla="*/ 1941232 h 2083506"/>
              <a:gd name="connsiteX204" fmla="*/ 2254684 w 12191999"/>
              <a:gd name="connsiteY204" fmla="*/ 1943524 h 2083506"/>
              <a:gd name="connsiteX205" fmla="*/ 2252523 w 12191999"/>
              <a:gd name="connsiteY205" fmla="*/ 1943004 h 2083506"/>
              <a:gd name="connsiteX206" fmla="*/ 2173350 w 12191999"/>
              <a:gd name="connsiteY206" fmla="*/ 1929202 h 2083506"/>
              <a:gd name="connsiteX207" fmla="*/ 2155266 w 12191999"/>
              <a:gd name="connsiteY207" fmla="*/ 1920267 h 2083506"/>
              <a:gd name="connsiteX208" fmla="*/ 2091013 w 12191999"/>
              <a:gd name="connsiteY208" fmla="*/ 1914631 h 2083506"/>
              <a:gd name="connsiteX209" fmla="*/ 2030712 w 12191999"/>
              <a:gd name="connsiteY209" fmla="*/ 1897690 h 2083506"/>
              <a:gd name="connsiteX210" fmla="*/ 1908838 w 12191999"/>
              <a:gd name="connsiteY210" fmla="*/ 1892222 h 2083506"/>
              <a:gd name="connsiteX211" fmla="*/ 1877796 w 12191999"/>
              <a:gd name="connsiteY211" fmla="*/ 1883887 h 2083506"/>
              <a:gd name="connsiteX212" fmla="*/ 1875824 w 12191999"/>
              <a:gd name="connsiteY212" fmla="*/ 1879265 h 2083506"/>
              <a:gd name="connsiteX213" fmla="*/ 1823048 w 12191999"/>
              <a:gd name="connsiteY213" fmla="*/ 1881064 h 2083506"/>
              <a:gd name="connsiteX214" fmla="*/ 1765736 w 12191999"/>
              <a:gd name="connsiteY214" fmla="*/ 1856578 h 2083506"/>
              <a:gd name="connsiteX215" fmla="*/ 1725669 w 12191999"/>
              <a:gd name="connsiteY215" fmla="*/ 1833744 h 2083506"/>
              <a:gd name="connsiteX216" fmla="*/ 1725216 w 12191999"/>
              <a:gd name="connsiteY216" fmla="*/ 1829447 h 2083506"/>
              <a:gd name="connsiteX217" fmla="*/ 1721485 w 12191999"/>
              <a:gd name="connsiteY217" fmla="*/ 1828960 h 2083506"/>
              <a:gd name="connsiteX218" fmla="*/ 1717786 w 12191999"/>
              <a:gd name="connsiteY218" fmla="*/ 1832224 h 2083506"/>
              <a:gd name="connsiteX219" fmla="*/ 1689907 w 12191999"/>
              <a:gd name="connsiteY219" fmla="*/ 1825425 h 2083506"/>
              <a:gd name="connsiteX220" fmla="*/ 1688093 w 12191999"/>
              <a:gd name="connsiteY220" fmla="*/ 1817391 h 2083506"/>
              <a:gd name="connsiteX221" fmla="*/ 1496789 w 12191999"/>
              <a:gd name="connsiteY221" fmla="*/ 1805297 h 2083506"/>
              <a:gd name="connsiteX222" fmla="*/ 1392839 w 12191999"/>
              <a:gd name="connsiteY222" fmla="*/ 1758649 h 2083506"/>
              <a:gd name="connsiteX223" fmla="*/ 1360872 w 12191999"/>
              <a:gd name="connsiteY223" fmla="*/ 1752441 h 2083506"/>
              <a:gd name="connsiteX224" fmla="*/ 1313885 w 12191999"/>
              <a:gd name="connsiteY224" fmla="*/ 1731785 h 2083506"/>
              <a:gd name="connsiteX225" fmla="*/ 1247665 w 12191999"/>
              <a:gd name="connsiteY225" fmla="*/ 1727765 h 2083506"/>
              <a:gd name="connsiteX226" fmla="*/ 1196850 w 12191999"/>
              <a:gd name="connsiteY226" fmla="*/ 1729622 h 2083506"/>
              <a:gd name="connsiteX227" fmla="*/ 1168728 w 12191999"/>
              <a:gd name="connsiteY227" fmla="*/ 1728550 h 2083506"/>
              <a:gd name="connsiteX228" fmla="*/ 1096918 w 12191999"/>
              <a:gd name="connsiteY228" fmla="*/ 1721485 h 2083506"/>
              <a:gd name="connsiteX229" fmla="*/ 1094082 w 12191999"/>
              <a:gd name="connsiteY229" fmla="*/ 1720113 h 2083506"/>
              <a:gd name="connsiteX230" fmla="*/ 1040782 w 12191999"/>
              <a:gd name="connsiteY230" fmla="*/ 1721762 h 2083506"/>
              <a:gd name="connsiteX231" fmla="*/ 955980 w 12191999"/>
              <a:gd name="connsiteY231" fmla="*/ 1719289 h 2083506"/>
              <a:gd name="connsiteX232" fmla="*/ 926108 w 12191999"/>
              <a:gd name="connsiteY232" fmla="*/ 1715917 h 2083506"/>
              <a:gd name="connsiteX233" fmla="*/ 876049 w 12191999"/>
              <a:gd name="connsiteY233" fmla="*/ 1710422 h 2083506"/>
              <a:gd name="connsiteX234" fmla="*/ 839194 w 12191999"/>
              <a:gd name="connsiteY234" fmla="*/ 1700176 h 2083506"/>
              <a:gd name="connsiteX235" fmla="*/ 797112 w 12191999"/>
              <a:gd name="connsiteY235" fmla="*/ 1698014 h 2083506"/>
              <a:gd name="connsiteX236" fmla="*/ 786610 w 12191999"/>
              <a:gd name="connsiteY236" fmla="*/ 1705455 h 2083506"/>
              <a:gd name="connsiteX237" fmla="*/ 741833 w 12191999"/>
              <a:gd name="connsiteY237" fmla="*/ 1700566 h 2083506"/>
              <a:gd name="connsiteX238" fmla="*/ 673985 w 12191999"/>
              <a:gd name="connsiteY238" fmla="*/ 1692278 h 2083506"/>
              <a:gd name="connsiteX239" fmla="*/ 634665 w 12191999"/>
              <a:gd name="connsiteY239" fmla="*/ 1689550 h 2083506"/>
              <a:gd name="connsiteX240" fmla="*/ 527471 w 12191999"/>
              <a:gd name="connsiteY240" fmla="*/ 1679869 h 2083506"/>
              <a:gd name="connsiteX241" fmla="*/ 420260 w 12191999"/>
              <a:gd name="connsiteY241" fmla="*/ 1668475 h 2083506"/>
              <a:gd name="connsiteX242" fmla="*/ 357630 w 12191999"/>
              <a:gd name="connsiteY242" fmla="*/ 1652142 h 2083506"/>
              <a:gd name="connsiteX243" fmla="*/ 269407 w 12191999"/>
              <a:gd name="connsiteY243" fmla="*/ 1643812 h 2083506"/>
              <a:gd name="connsiteX244" fmla="*/ 254769 w 12191999"/>
              <a:gd name="connsiteY244" fmla="*/ 1641013 h 2083506"/>
              <a:gd name="connsiteX245" fmla="*/ 150763 w 12191999"/>
              <a:gd name="connsiteY245" fmla="*/ 1628143 h 2083506"/>
              <a:gd name="connsiteX246" fmla="*/ 29133 w 12191999"/>
              <a:gd name="connsiteY246" fmla="*/ 1626172 h 2083506"/>
              <a:gd name="connsiteX247" fmla="*/ 0 w 12191999"/>
              <a:gd name="connsiteY247" fmla="*/ 1619589 h 2083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Lst>
            <a:rect l="l" t="t" r="r" b="b"/>
            <a:pathLst>
              <a:path w="12191999" h="2083506">
                <a:moveTo>
                  <a:pt x="0" y="0"/>
                </a:moveTo>
                <a:lnTo>
                  <a:pt x="9429748" y="0"/>
                </a:lnTo>
                <a:lnTo>
                  <a:pt x="9429748" y="1"/>
                </a:lnTo>
                <a:lnTo>
                  <a:pt x="12191999" y="1"/>
                </a:lnTo>
                <a:lnTo>
                  <a:pt x="12191999" y="1164372"/>
                </a:lnTo>
                <a:lnTo>
                  <a:pt x="12147852" y="1163783"/>
                </a:lnTo>
                <a:cubicBezTo>
                  <a:pt x="12063101" y="1189107"/>
                  <a:pt x="12045020" y="1156925"/>
                  <a:pt x="11993604" y="1153496"/>
                </a:cubicBezTo>
                <a:cubicBezTo>
                  <a:pt x="11954216" y="1165241"/>
                  <a:pt x="11911195" y="1167350"/>
                  <a:pt x="11865319" y="1176624"/>
                </a:cubicBezTo>
                <a:cubicBezTo>
                  <a:pt x="11822513" y="1184682"/>
                  <a:pt x="11766915" y="1201558"/>
                  <a:pt x="11718353" y="1209136"/>
                </a:cubicBezTo>
                <a:cubicBezTo>
                  <a:pt x="11675379" y="1217463"/>
                  <a:pt x="11638007" y="1216639"/>
                  <a:pt x="11609067" y="1218512"/>
                </a:cubicBezTo>
                <a:cubicBezTo>
                  <a:pt x="11597582" y="1221322"/>
                  <a:pt x="11554280" y="1243577"/>
                  <a:pt x="11545958" y="1240430"/>
                </a:cubicBezTo>
                <a:lnTo>
                  <a:pt x="11445770" y="1225780"/>
                </a:lnTo>
                <a:cubicBezTo>
                  <a:pt x="11425543" y="1230782"/>
                  <a:pt x="11413740" y="1222096"/>
                  <a:pt x="11398842" y="1227250"/>
                </a:cubicBezTo>
                <a:cubicBezTo>
                  <a:pt x="11367060" y="1233093"/>
                  <a:pt x="11269285" y="1263712"/>
                  <a:pt x="11240093" y="1266797"/>
                </a:cubicBezTo>
                <a:cubicBezTo>
                  <a:pt x="11197297" y="1273685"/>
                  <a:pt x="11181311" y="1272682"/>
                  <a:pt x="11141364" y="1288059"/>
                </a:cubicBezTo>
                <a:cubicBezTo>
                  <a:pt x="11099891" y="1305386"/>
                  <a:pt x="11051533" y="1319157"/>
                  <a:pt x="11015396" y="1353104"/>
                </a:cubicBezTo>
                <a:cubicBezTo>
                  <a:pt x="11009424" y="1362217"/>
                  <a:pt x="10992328" y="1361966"/>
                  <a:pt x="10973905" y="1365109"/>
                </a:cubicBezTo>
                <a:cubicBezTo>
                  <a:pt x="10955482" y="1368254"/>
                  <a:pt x="10907369" y="1372817"/>
                  <a:pt x="10904858" y="1371966"/>
                </a:cubicBezTo>
                <a:cubicBezTo>
                  <a:pt x="10880521" y="1379494"/>
                  <a:pt x="10873670" y="1399734"/>
                  <a:pt x="10827883" y="1410270"/>
                </a:cubicBezTo>
                <a:cubicBezTo>
                  <a:pt x="10790248" y="1415655"/>
                  <a:pt x="10724899" y="1420726"/>
                  <a:pt x="10690996" y="1426394"/>
                </a:cubicBezTo>
                <a:cubicBezTo>
                  <a:pt x="10676463" y="1423331"/>
                  <a:pt x="10634514" y="1436908"/>
                  <a:pt x="10624461" y="1444283"/>
                </a:cubicBezTo>
                <a:cubicBezTo>
                  <a:pt x="10601952" y="1468442"/>
                  <a:pt x="10536224" y="1460228"/>
                  <a:pt x="10517208" y="1478947"/>
                </a:cubicBezTo>
                <a:cubicBezTo>
                  <a:pt x="10509508" y="1482271"/>
                  <a:pt x="10505833" y="1468818"/>
                  <a:pt x="10497937" y="1469831"/>
                </a:cubicBezTo>
                <a:lnTo>
                  <a:pt x="10471201" y="1486037"/>
                </a:lnTo>
                <a:lnTo>
                  <a:pt x="10448263" y="1478223"/>
                </a:lnTo>
                <a:lnTo>
                  <a:pt x="10388089" y="1507175"/>
                </a:lnTo>
                <a:cubicBezTo>
                  <a:pt x="10350285" y="1513081"/>
                  <a:pt x="10383281" y="1526586"/>
                  <a:pt x="10333720" y="1515848"/>
                </a:cubicBezTo>
                <a:cubicBezTo>
                  <a:pt x="10286428" y="1526223"/>
                  <a:pt x="10174884" y="1550019"/>
                  <a:pt x="10104338" y="1569424"/>
                </a:cubicBezTo>
                <a:cubicBezTo>
                  <a:pt x="10066963" y="1581564"/>
                  <a:pt x="9967395" y="1605712"/>
                  <a:pt x="9910445" y="1632275"/>
                </a:cubicBezTo>
                <a:cubicBezTo>
                  <a:pt x="9856131" y="1644130"/>
                  <a:pt x="9831118" y="1689967"/>
                  <a:pt x="9770872" y="1688088"/>
                </a:cubicBezTo>
                <a:cubicBezTo>
                  <a:pt x="9769882" y="1691843"/>
                  <a:pt x="9737016" y="1697044"/>
                  <a:pt x="9733849" y="1700034"/>
                </a:cubicBezTo>
                <a:lnTo>
                  <a:pt x="9703714" y="1730093"/>
                </a:lnTo>
                <a:lnTo>
                  <a:pt x="9698351" y="1730377"/>
                </a:lnTo>
                <a:lnTo>
                  <a:pt x="9632895" y="1736363"/>
                </a:lnTo>
                <a:lnTo>
                  <a:pt x="9569107" y="1741010"/>
                </a:lnTo>
                <a:cubicBezTo>
                  <a:pt x="9558961" y="1745882"/>
                  <a:pt x="9548028" y="1750646"/>
                  <a:pt x="9536451" y="1755120"/>
                </a:cubicBezTo>
                <a:lnTo>
                  <a:pt x="9529385" y="1757515"/>
                </a:lnTo>
                <a:lnTo>
                  <a:pt x="9498527" y="1753117"/>
                </a:lnTo>
                <a:lnTo>
                  <a:pt x="9436642" y="1755478"/>
                </a:lnTo>
                <a:lnTo>
                  <a:pt x="9429748" y="1756317"/>
                </a:lnTo>
                <a:lnTo>
                  <a:pt x="9429748" y="1768745"/>
                </a:lnTo>
                <a:lnTo>
                  <a:pt x="9425802" y="1769273"/>
                </a:lnTo>
                <a:cubicBezTo>
                  <a:pt x="9390751" y="1773262"/>
                  <a:pt x="9371406" y="1773457"/>
                  <a:pt x="9349763" y="1776107"/>
                </a:cubicBezTo>
                <a:cubicBezTo>
                  <a:pt x="9314721" y="1782260"/>
                  <a:pt x="9277650" y="1796217"/>
                  <a:pt x="9256503" y="1800699"/>
                </a:cubicBezTo>
                <a:lnTo>
                  <a:pt x="9222873" y="1803003"/>
                </a:lnTo>
                <a:lnTo>
                  <a:pt x="9224095" y="1807355"/>
                </a:lnTo>
                <a:lnTo>
                  <a:pt x="9211603" y="1807675"/>
                </a:lnTo>
                <a:lnTo>
                  <a:pt x="9183719" y="1807781"/>
                </a:lnTo>
                <a:cubicBezTo>
                  <a:pt x="9166319" y="1808439"/>
                  <a:pt x="9117935" y="1807396"/>
                  <a:pt x="9100221" y="1808989"/>
                </a:cubicBezTo>
                <a:cubicBezTo>
                  <a:pt x="9095111" y="1813630"/>
                  <a:pt x="9087224" y="1816160"/>
                  <a:pt x="9077439" y="1817333"/>
                </a:cubicBezTo>
                <a:lnTo>
                  <a:pt x="9055889" y="1817464"/>
                </a:lnTo>
                <a:lnTo>
                  <a:pt x="8930912" y="1828648"/>
                </a:lnTo>
                <a:lnTo>
                  <a:pt x="8913729" y="1829483"/>
                </a:lnTo>
                <a:lnTo>
                  <a:pt x="8904423" y="1833234"/>
                </a:lnTo>
                <a:cubicBezTo>
                  <a:pt x="8897319" y="1833982"/>
                  <a:pt x="8876911" y="1833498"/>
                  <a:pt x="8871099" y="1833979"/>
                </a:cubicBezTo>
                <a:lnTo>
                  <a:pt x="8869557" y="1836113"/>
                </a:lnTo>
                <a:cubicBezTo>
                  <a:pt x="8851043" y="1839524"/>
                  <a:pt x="8781405" y="1850882"/>
                  <a:pt x="8760021" y="1854442"/>
                </a:cubicBezTo>
                <a:cubicBezTo>
                  <a:pt x="8755749" y="1851161"/>
                  <a:pt x="8746183" y="1856343"/>
                  <a:pt x="8741254" y="1857469"/>
                </a:cubicBezTo>
                <a:cubicBezTo>
                  <a:pt x="8740491" y="1855259"/>
                  <a:pt x="8728559" y="1854585"/>
                  <a:pt x="8725039" y="1856552"/>
                </a:cubicBezTo>
                <a:cubicBezTo>
                  <a:pt x="8641157" y="1867333"/>
                  <a:pt x="8683145" y="1845054"/>
                  <a:pt x="8635265" y="1859168"/>
                </a:cubicBezTo>
                <a:cubicBezTo>
                  <a:pt x="8626795" y="1860103"/>
                  <a:pt x="8619931" y="1859212"/>
                  <a:pt x="8613911" y="1857561"/>
                </a:cubicBezTo>
                <a:lnTo>
                  <a:pt x="8604931" y="1854170"/>
                </a:lnTo>
                <a:lnTo>
                  <a:pt x="8570171" y="1860579"/>
                </a:lnTo>
                <a:cubicBezTo>
                  <a:pt x="8553049" y="1862813"/>
                  <a:pt x="8535028" y="1864294"/>
                  <a:pt x="8516537" y="1864971"/>
                </a:cubicBezTo>
                <a:cubicBezTo>
                  <a:pt x="8512388" y="1860455"/>
                  <a:pt x="8497874" y="1866870"/>
                  <a:pt x="8491046" y="1868141"/>
                </a:cubicBezTo>
                <a:cubicBezTo>
                  <a:pt x="8490975" y="1865191"/>
                  <a:pt x="8475847" y="1863778"/>
                  <a:pt x="8470478" y="1866216"/>
                </a:cubicBezTo>
                <a:cubicBezTo>
                  <a:pt x="8357654" y="1876758"/>
                  <a:pt x="8421139" y="1849210"/>
                  <a:pt x="8353433" y="1865729"/>
                </a:cubicBezTo>
                <a:lnTo>
                  <a:pt x="8347675" y="1865075"/>
                </a:lnTo>
                <a:lnTo>
                  <a:pt x="8343939" y="1865677"/>
                </a:lnTo>
                <a:cubicBezTo>
                  <a:pt x="8309852" y="1870841"/>
                  <a:pt x="8272587" y="1875809"/>
                  <a:pt x="8221566" y="1881148"/>
                </a:cubicBezTo>
                <a:cubicBezTo>
                  <a:pt x="8158043" y="1892960"/>
                  <a:pt x="8095547" y="1914042"/>
                  <a:pt x="8066095" y="1919902"/>
                </a:cubicBezTo>
                <a:cubicBezTo>
                  <a:pt x="8058949" y="1919234"/>
                  <a:pt x="8051921" y="1917862"/>
                  <a:pt x="8044849" y="1916308"/>
                </a:cubicBezTo>
                <a:lnTo>
                  <a:pt x="8041142" y="1915506"/>
                </a:lnTo>
                <a:lnTo>
                  <a:pt x="8022159" y="1911521"/>
                </a:lnTo>
                <a:lnTo>
                  <a:pt x="7944932" y="1917265"/>
                </a:lnTo>
                <a:lnTo>
                  <a:pt x="7879011" y="1928570"/>
                </a:lnTo>
                <a:lnTo>
                  <a:pt x="7865529" y="1934399"/>
                </a:lnTo>
                <a:lnTo>
                  <a:pt x="7774801" y="1947969"/>
                </a:lnTo>
                <a:lnTo>
                  <a:pt x="7748398" y="1955982"/>
                </a:lnTo>
                <a:lnTo>
                  <a:pt x="7740684" y="1955717"/>
                </a:lnTo>
                <a:cubicBezTo>
                  <a:pt x="7728362" y="1958584"/>
                  <a:pt x="7714099" y="1968442"/>
                  <a:pt x="7712976" y="1960442"/>
                </a:cubicBezTo>
                <a:lnTo>
                  <a:pt x="7699956" y="1966104"/>
                </a:lnTo>
                <a:lnTo>
                  <a:pt x="7684158" y="1962927"/>
                </a:lnTo>
                <a:cubicBezTo>
                  <a:pt x="7674684" y="1962643"/>
                  <a:pt x="7652105" y="1963177"/>
                  <a:pt x="7643109" y="1964400"/>
                </a:cubicBezTo>
                <a:lnTo>
                  <a:pt x="7630180" y="1970266"/>
                </a:lnTo>
                <a:lnTo>
                  <a:pt x="7609131" y="1971774"/>
                </a:lnTo>
                <a:cubicBezTo>
                  <a:pt x="7596694" y="1971644"/>
                  <a:pt x="7570258" y="1969757"/>
                  <a:pt x="7555555" y="1969491"/>
                </a:cubicBezTo>
                <a:cubicBezTo>
                  <a:pt x="7541460" y="1966540"/>
                  <a:pt x="7530571" y="1964848"/>
                  <a:pt x="7520919" y="1970177"/>
                </a:cubicBezTo>
                <a:cubicBezTo>
                  <a:pt x="7500295" y="1966884"/>
                  <a:pt x="7480780" y="1949401"/>
                  <a:pt x="7456258" y="1960468"/>
                </a:cubicBezTo>
                <a:cubicBezTo>
                  <a:pt x="7434946" y="1957506"/>
                  <a:pt x="7435772" y="1952500"/>
                  <a:pt x="7393047" y="1952408"/>
                </a:cubicBezTo>
                <a:cubicBezTo>
                  <a:pt x="7356520" y="1952860"/>
                  <a:pt x="7236307" y="1958626"/>
                  <a:pt x="7199912" y="1959913"/>
                </a:cubicBezTo>
                <a:cubicBezTo>
                  <a:pt x="7176501" y="1959942"/>
                  <a:pt x="7160098" y="1958343"/>
                  <a:pt x="7146774" y="1956641"/>
                </a:cubicBezTo>
                <a:lnTo>
                  <a:pt x="7122244" y="1953891"/>
                </a:lnTo>
                <a:lnTo>
                  <a:pt x="7032241" y="1962723"/>
                </a:lnTo>
                <a:cubicBezTo>
                  <a:pt x="6997214" y="1965198"/>
                  <a:pt x="6963725" y="1968396"/>
                  <a:pt x="6941492" y="1976868"/>
                </a:cubicBezTo>
                <a:cubicBezTo>
                  <a:pt x="6947015" y="1970398"/>
                  <a:pt x="6923088" y="1965379"/>
                  <a:pt x="6906514" y="1968589"/>
                </a:cubicBezTo>
                <a:cubicBezTo>
                  <a:pt x="6925890" y="1943204"/>
                  <a:pt x="6840983" y="1991464"/>
                  <a:pt x="6826395" y="1974141"/>
                </a:cubicBezTo>
                <a:cubicBezTo>
                  <a:pt x="6825676" y="1990223"/>
                  <a:pt x="6751393" y="2017492"/>
                  <a:pt x="6716431" y="2004297"/>
                </a:cubicBezTo>
                <a:cubicBezTo>
                  <a:pt x="6663167" y="2007518"/>
                  <a:pt x="6625450" y="2020811"/>
                  <a:pt x="6569607" y="2015496"/>
                </a:cubicBezTo>
                <a:cubicBezTo>
                  <a:pt x="6567874" y="2017648"/>
                  <a:pt x="6565034" y="2019449"/>
                  <a:pt x="6561430" y="2020996"/>
                </a:cubicBezTo>
                <a:lnTo>
                  <a:pt x="6549371" y="2024747"/>
                </a:lnTo>
                <a:lnTo>
                  <a:pt x="6547040" y="2024474"/>
                </a:lnTo>
                <a:cubicBezTo>
                  <a:pt x="6537882" y="2024425"/>
                  <a:pt x="6533193" y="2025332"/>
                  <a:pt x="6530482" y="2026659"/>
                </a:cubicBezTo>
                <a:lnTo>
                  <a:pt x="6528565" y="2028600"/>
                </a:lnTo>
                <a:lnTo>
                  <a:pt x="6517741" y="2030558"/>
                </a:lnTo>
                <a:lnTo>
                  <a:pt x="6497855" y="2035650"/>
                </a:lnTo>
                <a:lnTo>
                  <a:pt x="6492785" y="2035444"/>
                </a:lnTo>
                <a:lnTo>
                  <a:pt x="6460692" y="2041321"/>
                </a:lnTo>
                <a:lnTo>
                  <a:pt x="6459609" y="2040851"/>
                </a:lnTo>
                <a:cubicBezTo>
                  <a:pt x="6456451" y="2039933"/>
                  <a:pt x="6452734" y="2039508"/>
                  <a:pt x="6447765" y="2040102"/>
                </a:cubicBezTo>
                <a:cubicBezTo>
                  <a:pt x="6446007" y="2031126"/>
                  <a:pt x="6441093" y="2037380"/>
                  <a:pt x="6426590" y="2039928"/>
                </a:cubicBezTo>
                <a:cubicBezTo>
                  <a:pt x="6423606" y="2033241"/>
                  <a:pt x="6413230" y="2032925"/>
                  <a:pt x="6401693" y="2033537"/>
                </a:cubicBezTo>
                <a:lnTo>
                  <a:pt x="6387141" y="2033161"/>
                </a:lnTo>
                <a:lnTo>
                  <a:pt x="6357846" y="2036782"/>
                </a:lnTo>
                <a:lnTo>
                  <a:pt x="6342914" y="2037585"/>
                </a:lnTo>
                <a:lnTo>
                  <a:pt x="6336300" y="2038781"/>
                </a:lnTo>
                <a:lnTo>
                  <a:pt x="6317178" y="2038968"/>
                </a:lnTo>
                <a:lnTo>
                  <a:pt x="6161427" y="2047338"/>
                </a:lnTo>
                <a:cubicBezTo>
                  <a:pt x="6147824" y="2057658"/>
                  <a:pt x="6118908" y="2077615"/>
                  <a:pt x="6097339" y="2082438"/>
                </a:cubicBezTo>
                <a:cubicBezTo>
                  <a:pt x="6090149" y="2084046"/>
                  <a:pt x="6083776" y="2083972"/>
                  <a:pt x="6079059" y="2081299"/>
                </a:cubicBezTo>
                <a:cubicBezTo>
                  <a:pt x="6063900" y="2082334"/>
                  <a:pt x="6011621" y="2084537"/>
                  <a:pt x="5998439" y="2070958"/>
                </a:cubicBezTo>
                <a:cubicBezTo>
                  <a:pt x="5976443" y="2071759"/>
                  <a:pt x="5925514" y="2069780"/>
                  <a:pt x="5904290" y="2070255"/>
                </a:cubicBezTo>
                <a:cubicBezTo>
                  <a:pt x="5871515" y="2066244"/>
                  <a:pt x="5843986" y="2088249"/>
                  <a:pt x="5814867" y="2079032"/>
                </a:cubicBezTo>
                <a:cubicBezTo>
                  <a:pt x="5792003" y="2070559"/>
                  <a:pt x="5750009" y="2076273"/>
                  <a:pt x="5725743" y="2070558"/>
                </a:cubicBezTo>
                <a:cubicBezTo>
                  <a:pt x="5716432" y="2058355"/>
                  <a:pt x="5667424" y="2047322"/>
                  <a:pt x="5650546" y="2052412"/>
                </a:cubicBezTo>
                <a:cubicBezTo>
                  <a:pt x="5614627" y="2046084"/>
                  <a:pt x="5608108" y="2028306"/>
                  <a:pt x="5581284" y="2023175"/>
                </a:cubicBezTo>
                <a:lnTo>
                  <a:pt x="5572593" y="2018391"/>
                </a:lnTo>
                <a:lnTo>
                  <a:pt x="5548580" y="2016951"/>
                </a:lnTo>
                <a:cubicBezTo>
                  <a:pt x="5523726" y="2017783"/>
                  <a:pt x="5498337" y="2019663"/>
                  <a:pt x="5471173" y="2018786"/>
                </a:cubicBezTo>
                <a:cubicBezTo>
                  <a:pt x="5447687" y="2003020"/>
                  <a:pt x="5353807" y="2022324"/>
                  <a:pt x="5340320" y="2037611"/>
                </a:cubicBezTo>
                <a:cubicBezTo>
                  <a:pt x="5340015" y="2024215"/>
                  <a:pt x="5271937" y="2042455"/>
                  <a:pt x="5254376" y="2042928"/>
                </a:cubicBezTo>
                <a:cubicBezTo>
                  <a:pt x="5248522" y="2043086"/>
                  <a:pt x="5248281" y="2041270"/>
                  <a:pt x="5258035" y="2035649"/>
                </a:cubicBezTo>
                <a:cubicBezTo>
                  <a:pt x="5239374" y="2037214"/>
                  <a:pt x="5220112" y="2030252"/>
                  <a:pt x="5230622" y="2024576"/>
                </a:cubicBezTo>
                <a:cubicBezTo>
                  <a:pt x="5173932" y="2036724"/>
                  <a:pt x="5090262" y="2024645"/>
                  <a:pt x="5026203" y="2030162"/>
                </a:cubicBezTo>
                <a:cubicBezTo>
                  <a:pt x="4991280" y="2016814"/>
                  <a:pt x="5010212" y="2029164"/>
                  <a:pt x="4973988" y="2026668"/>
                </a:cubicBezTo>
                <a:cubicBezTo>
                  <a:pt x="4983896" y="2038955"/>
                  <a:pt x="4930012" y="2019774"/>
                  <a:pt x="4928030" y="2033642"/>
                </a:cubicBezTo>
                <a:cubicBezTo>
                  <a:pt x="4921501" y="2032748"/>
                  <a:pt x="4915238" y="2031445"/>
                  <a:pt x="4908970" y="2030033"/>
                </a:cubicBezTo>
                <a:lnTo>
                  <a:pt x="4905679" y="2029300"/>
                </a:lnTo>
                <a:lnTo>
                  <a:pt x="4892525" y="2028768"/>
                </a:lnTo>
                <a:lnTo>
                  <a:pt x="4888818" y="2025619"/>
                </a:lnTo>
                <a:lnTo>
                  <a:pt x="4869018" y="2022668"/>
                </a:lnTo>
                <a:cubicBezTo>
                  <a:pt x="4861602" y="2022028"/>
                  <a:pt x="4853622" y="2021880"/>
                  <a:pt x="4844804" y="2022527"/>
                </a:cubicBezTo>
                <a:cubicBezTo>
                  <a:pt x="4823110" y="2028022"/>
                  <a:pt x="4789330" y="2021287"/>
                  <a:pt x="4758778" y="2021694"/>
                </a:cubicBezTo>
                <a:lnTo>
                  <a:pt x="4744748" y="2023396"/>
                </a:lnTo>
                <a:lnTo>
                  <a:pt x="4698956" y="2020558"/>
                </a:lnTo>
                <a:cubicBezTo>
                  <a:pt x="4685921" y="2020008"/>
                  <a:pt x="4672392" y="2019718"/>
                  <a:pt x="4658147" y="2019920"/>
                </a:cubicBezTo>
                <a:lnTo>
                  <a:pt x="4631706" y="2021274"/>
                </a:lnTo>
                <a:lnTo>
                  <a:pt x="4624776" y="2020152"/>
                </a:lnTo>
                <a:cubicBezTo>
                  <a:pt x="4612703" y="2020277"/>
                  <a:pt x="4596727" y="2024226"/>
                  <a:pt x="4598150" y="2019429"/>
                </a:cubicBezTo>
                <a:lnTo>
                  <a:pt x="4584588" y="2021092"/>
                </a:lnTo>
                <a:lnTo>
                  <a:pt x="4571203" y="2017263"/>
                </a:lnTo>
                <a:cubicBezTo>
                  <a:pt x="4569736" y="2016374"/>
                  <a:pt x="4568633" y="2015427"/>
                  <a:pt x="4567930" y="2014458"/>
                </a:cubicBezTo>
                <a:lnTo>
                  <a:pt x="4548984" y="2015717"/>
                </a:lnTo>
                <a:lnTo>
                  <a:pt x="4533451" y="2012976"/>
                </a:lnTo>
                <a:lnTo>
                  <a:pt x="4519910" y="2014768"/>
                </a:lnTo>
                <a:lnTo>
                  <a:pt x="4514290" y="2014364"/>
                </a:lnTo>
                <a:lnTo>
                  <a:pt x="4500320" y="2013007"/>
                </a:lnTo>
                <a:cubicBezTo>
                  <a:pt x="4493159" y="2012056"/>
                  <a:pt x="4485144" y="2010910"/>
                  <a:pt x="4476219" y="2009993"/>
                </a:cubicBezTo>
                <a:lnTo>
                  <a:pt x="4468701" y="2009574"/>
                </a:lnTo>
                <a:lnTo>
                  <a:pt x="4452333" y="2004964"/>
                </a:lnTo>
                <a:cubicBezTo>
                  <a:pt x="4440422" y="2001479"/>
                  <a:pt x="4431048" y="1999130"/>
                  <a:pt x="4420644" y="2001021"/>
                </a:cubicBezTo>
                <a:cubicBezTo>
                  <a:pt x="4402911" y="1996519"/>
                  <a:pt x="4390524" y="1983900"/>
                  <a:pt x="4364856" y="1987267"/>
                </a:cubicBezTo>
                <a:cubicBezTo>
                  <a:pt x="4372645" y="1981550"/>
                  <a:pt x="4336350" y="1986575"/>
                  <a:pt x="4332062" y="1980703"/>
                </a:cubicBezTo>
                <a:cubicBezTo>
                  <a:pt x="4330083" y="1975974"/>
                  <a:pt x="4318612" y="1976397"/>
                  <a:pt x="4309876" y="1974653"/>
                </a:cubicBezTo>
                <a:cubicBezTo>
                  <a:pt x="4303650" y="1969824"/>
                  <a:pt x="4259693" y="1965414"/>
                  <a:pt x="4244391" y="1966109"/>
                </a:cubicBezTo>
                <a:cubicBezTo>
                  <a:pt x="4201255" y="1970914"/>
                  <a:pt x="4166558" y="1951471"/>
                  <a:pt x="4132071" y="1954813"/>
                </a:cubicBezTo>
                <a:cubicBezTo>
                  <a:pt x="4123041" y="1954358"/>
                  <a:pt x="4115554" y="1953263"/>
                  <a:pt x="4109069" y="1951778"/>
                </a:cubicBezTo>
                <a:lnTo>
                  <a:pt x="4092908" y="1946662"/>
                </a:lnTo>
                <a:cubicBezTo>
                  <a:pt x="4092707" y="1945539"/>
                  <a:pt x="4092506" y="1944415"/>
                  <a:pt x="4092306" y="1943291"/>
                </a:cubicBezTo>
                <a:lnTo>
                  <a:pt x="4080234" y="1941219"/>
                </a:lnTo>
                <a:lnTo>
                  <a:pt x="4077778" y="1940145"/>
                </a:lnTo>
                <a:cubicBezTo>
                  <a:pt x="4073105" y="1938081"/>
                  <a:pt x="4068339" y="1936119"/>
                  <a:pt x="4062936" y="1934506"/>
                </a:cubicBezTo>
                <a:cubicBezTo>
                  <a:pt x="4048082" y="1947155"/>
                  <a:pt x="4014523" y="1922869"/>
                  <a:pt x="4012506" y="1935475"/>
                </a:cubicBezTo>
                <a:cubicBezTo>
                  <a:pt x="3980228" y="1928812"/>
                  <a:pt x="3986775" y="1942559"/>
                  <a:pt x="3965880" y="1925968"/>
                </a:cubicBezTo>
                <a:cubicBezTo>
                  <a:pt x="3899515" y="1923414"/>
                  <a:pt x="3830855" y="1902158"/>
                  <a:pt x="3765338" y="1906649"/>
                </a:cubicBezTo>
                <a:cubicBezTo>
                  <a:pt x="3780686" y="1902635"/>
                  <a:pt x="3768784" y="1893856"/>
                  <a:pt x="3749493" y="1893071"/>
                </a:cubicBezTo>
                <a:cubicBezTo>
                  <a:pt x="3807776" y="1876857"/>
                  <a:pt x="3656400" y="1898030"/>
                  <a:pt x="3672704" y="1881383"/>
                </a:cubicBezTo>
                <a:cubicBezTo>
                  <a:pt x="3645532" y="1893973"/>
                  <a:pt x="3537791" y="1900656"/>
                  <a:pt x="3530082" y="1883187"/>
                </a:cubicBezTo>
                <a:cubicBezTo>
                  <a:pt x="3479808" y="1875044"/>
                  <a:pt x="3426017" y="1877998"/>
                  <a:pt x="3387664" y="1862579"/>
                </a:cubicBezTo>
                <a:cubicBezTo>
                  <a:pt x="3382649" y="1863935"/>
                  <a:pt x="3377277" y="1864791"/>
                  <a:pt x="3371681" y="1865293"/>
                </a:cubicBezTo>
                <a:lnTo>
                  <a:pt x="3355305" y="1865842"/>
                </a:lnTo>
                <a:lnTo>
                  <a:pt x="3353790" y="1865158"/>
                </a:lnTo>
                <a:cubicBezTo>
                  <a:pt x="3346144" y="1863282"/>
                  <a:pt x="3340687" y="1863057"/>
                  <a:pt x="3336210" y="1863564"/>
                </a:cubicBezTo>
                <a:lnTo>
                  <a:pt x="3331381" y="1864716"/>
                </a:lnTo>
                <a:lnTo>
                  <a:pt x="3319012" y="1864093"/>
                </a:lnTo>
                <a:lnTo>
                  <a:pt x="3293818" y="1864135"/>
                </a:lnTo>
                <a:lnTo>
                  <a:pt x="3289881" y="1862954"/>
                </a:lnTo>
                <a:lnTo>
                  <a:pt x="3253090" y="1861164"/>
                </a:lnTo>
                <a:cubicBezTo>
                  <a:pt x="3253042" y="1860968"/>
                  <a:pt x="3252996" y="1860771"/>
                  <a:pt x="3252949" y="1860574"/>
                </a:cubicBezTo>
                <a:cubicBezTo>
                  <a:pt x="3251799" y="1859213"/>
                  <a:pt x="3249368" y="1858131"/>
                  <a:pt x="3244187" y="1857604"/>
                </a:cubicBezTo>
                <a:cubicBezTo>
                  <a:pt x="3250860" y="1853873"/>
                  <a:pt x="3250577" y="1852999"/>
                  <a:pt x="3246570" y="1852946"/>
                </a:cubicBezTo>
                <a:lnTo>
                  <a:pt x="3237810" y="1853064"/>
                </a:lnTo>
                <a:lnTo>
                  <a:pt x="3230822" y="1855474"/>
                </a:lnTo>
                <a:cubicBezTo>
                  <a:pt x="3206812" y="1862286"/>
                  <a:pt x="3176733" y="1868865"/>
                  <a:pt x="3136549" y="1874037"/>
                </a:cubicBezTo>
                <a:cubicBezTo>
                  <a:pt x="3081163" y="1880168"/>
                  <a:pt x="2902557" y="1900580"/>
                  <a:pt x="2845754" y="1910932"/>
                </a:cubicBezTo>
                <a:cubicBezTo>
                  <a:pt x="2860822" y="1944376"/>
                  <a:pt x="2813389" y="1905358"/>
                  <a:pt x="2786878" y="1917162"/>
                </a:cubicBezTo>
                <a:cubicBezTo>
                  <a:pt x="2766803" y="1917398"/>
                  <a:pt x="2741628" y="1915886"/>
                  <a:pt x="2725298" y="1912340"/>
                </a:cubicBezTo>
                <a:cubicBezTo>
                  <a:pt x="2716680" y="1911427"/>
                  <a:pt x="2707572" y="1911972"/>
                  <a:pt x="2697754" y="1914863"/>
                </a:cubicBezTo>
                <a:cubicBezTo>
                  <a:pt x="2667185" y="1939014"/>
                  <a:pt x="2622149" y="1926211"/>
                  <a:pt x="2568063" y="1936283"/>
                </a:cubicBezTo>
                <a:cubicBezTo>
                  <a:pt x="2552625" y="1932001"/>
                  <a:pt x="2502682" y="1953378"/>
                  <a:pt x="2489784" y="1943720"/>
                </a:cubicBezTo>
                <a:cubicBezTo>
                  <a:pt x="2478524" y="1943155"/>
                  <a:pt x="2467418" y="1949411"/>
                  <a:pt x="2458978" y="1938095"/>
                </a:cubicBezTo>
                <a:cubicBezTo>
                  <a:pt x="2417552" y="1934639"/>
                  <a:pt x="2366376" y="1931293"/>
                  <a:pt x="2318712" y="1934474"/>
                </a:cubicBezTo>
                <a:cubicBezTo>
                  <a:pt x="2296029" y="1936526"/>
                  <a:pt x="2282069" y="1938434"/>
                  <a:pt x="2268709" y="1940521"/>
                </a:cubicBezTo>
                <a:lnTo>
                  <a:pt x="2264080" y="1941232"/>
                </a:lnTo>
                <a:lnTo>
                  <a:pt x="2254684" y="1943524"/>
                </a:lnTo>
                <a:lnTo>
                  <a:pt x="2252523" y="1943004"/>
                </a:lnTo>
                <a:lnTo>
                  <a:pt x="2173350" y="1929202"/>
                </a:lnTo>
                <a:lnTo>
                  <a:pt x="2155266" y="1920267"/>
                </a:lnTo>
                <a:lnTo>
                  <a:pt x="2091013" y="1914631"/>
                </a:lnTo>
                <a:cubicBezTo>
                  <a:pt x="2033357" y="1920614"/>
                  <a:pt x="2070513" y="1905065"/>
                  <a:pt x="2030712" y="1897690"/>
                </a:cubicBezTo>
                <a:cubicBezTo>
                  <a:pt x="1994539" y="1893055"/>
                  <a:pt x="1958569" y="1883188"/>
                  <a:pt x="1908838" y="1892222"/>
                </a:cubicBezTo>
                <a:cubicBezTo>
                  <a:pt x="1897236" y="1896147"/>
                  <a:pt x="1883338" y="1892415"/>
                  <a:pt x="1877796" y="1883887"/>
                </a:cubicBezTo>
                <a:cubicBezTo>
                  <a:pt x="1876842" y="1882419"/>
                  <a:pt x="1876177" y="1880863"/>
                  <a:pt x="1875824" y="1879265"/>
                </a:cubicBezTo>
                <a:cubicBezTo>
                  <a:pt x="1843474" y="1887199"/>
                  <a:pt x="1841511" y="1873818"/>
                  <a:pt x="1823048" y="1881064"/>
                </a:cubicBezTo>
                <a:cubicBezTo>
                  <a:pt x="1792640" y="1872164"/>
                  <a:pt x="1782358" y="1850450"/>
                  <a:pt x="1765736" y="1856578"/>
                </a:cubicBezTo>
                <a:cubicBezTo>
                  <a:pt x="1753024" y="1849107"/>
                  <a:pt x="1745932" y="1828316"/>
                  <a:pt x="1725669" y="1833744"/>
                </a:cubicBezTo>
                <a:cubicBezTo>
                  <a:pt x="1727428" y="1831405"/>
                  <a:pt x="1726953" y="1830157"/>
                  <a:pt x="1725216" y="1829447"/>
                </a:cubicBezTo>
                <a:lnTo>
                  <a:pt x="1721485" y="1828960"/>
                </a:lnTo>
                <a:lnTo>
                  <a:pt x="1717786" y="1832224"/>
                </a:lnTo>
                <a:cubicBezTo>
                  <a:pt x="1703445" y="1843277"/>
                  <a:pt x="1706547" y="1827935"/>
                  <a:pt x="1689907" y="1825425"/>
                </a:cubicBezTo>
                <a:cubicBezTo>
                  <a:pt x="1682338" y="1823445"/>
                  <a:pt x="1685181" y="1820226"/>
                  <a:pt x="1688093" y="1817391"/>
                </a:cubicBezTo>
                <a:lnTo>
                  <a:pt x="1496789" y="1805297"/>
                </a:lnTo>
                <a:cubicBezTo>
                  <a:pt x="1463551" y="1793913"/>
                  <a:pt x="1426345" y="1786892"/>
                  <a:pt x="1392839" y="1758649"/>
                </a:cubicBezTo>
                <a:cubicBezTo>
                  <a:pt x="1386461" y="1750573"/>
                  <a:pt x="1374031" y="1756918"/>
                  <a:pt x="1360872" y="1752441"/>
                </a:cubicBezTo>
                <a:cubicBezTo>
                  <a:pt x="1347711" y="1747963"/>
                  <a:pt x="1332751" y="1735898"/>
                  <a:pt x="1313885" y="1731785"/>
                </a:cubicBezTo>
                <a:cubicBezTo>
                  <a:pt x="1281989" y="1726305"/>
                  <a:pt x="1256405" y="1739744"/>
                  <a:pt x="1247665" y="1727765"/>
                </a:cubicBezTo>
                <a:cubicBezTo>
                  <a:pt x="1231363" y="1728538"/>
                  <a:pt x="1209120" y="1742556"/>
                  <a:pt x="1196850" y="1729622"/>
                </a:cubicBezTo>
                <a:cubicBezTo>
                  <a:pt x="1195195" y="1740224"/>
                  <a:pt x="1178147" y="1721561"/>
                  <a:pt x="1168728" y="1728550"/>
                </a:cubicBezTo>
                <a:cubicBezTo>
                  <a:pt x="1152073" y="1727193"/>
                  <a:pt x="1122804" y="1725926"/>
                  <a:pt x="1096918" y="1721485"/>
                </a:cubicBezTo>
                <a:lnTo>
                  <a:pt x="1094082" y="1720113"/>
                </a:lnTo>
                <a:lnTo>
                  <a:pt x="1040782" y="1721762"/>
                </a:lnTo>
                <a:cubicBezTo>
                  <a:pt x="987172" y="1722352"/>
                  <a:pt x="1023272" y="1708707"/>
                  <a:pt x="955980" y="1719289"/>
                </a:cubicBezTo>
                <a:cubicBezTo>
                  <a:pt x="948995" y="1714208"/>
                  <a:pt x="940521" y="1713816"/>
                  <a:pt x="926108" y="1715917"/>
                </a:cubicBezTo>
                <a:cubicBezTo>
                  <a:pt x="900077" y="1715834"/>
                  <a:pt x="902688" y="1703436"/>
                  <a:pt x="876049" y="1710422"/>
                </a:cubicBezTo>
                <a:cubicBezTo>
                  <a:pt x="881084" y="1703830"/>
                  <a:pt x="826830" y="1706893"/>
                  <a:pt x="839194" y="1700176"/>
                </a:cubicBezTo>
                <a:cubicBezTo>
                  <a:pt x="822548" y="1693764"/>
                  <a:pt x="813674" y="1703628"/>
                  <a:pt x="797112" y="1698014"/>
                </a:cubicBezTo>
                <a:cubicBezTo>
                  <a:pt x="778195" y="1696418"/>
                  <a:pt x="807647" y="1705364"/>
                  <a:pt x="786610" y="1705455"/>
                </a:cubicBezTo>
                <a:cubicBezTo>
                  <a:pt x="761170" y="1704357"/>
                  <a:pt x="760599" y="1716610"/>
                  <a:pt x="741833" y="1700566"/>
                </a:cubicBezTo>
                <a:lnTo>
                  <a:pt x="673985" y="1692278"/>
                </a:lnTo>
                <a:cubicBezTo>
                  <a:pt x="658515" y="1695829"/>
                  <a:pt x="646395" y="1693620"/>
                  <a:pt x="634665" y="1689550"/>
                </a:cubicBezTo>
                <a:cubicBezTo>
                  <a:pt x="599149" y="1689690"/>
                  <a:pt x="567176" y="1683160"/>
                  <a:pt x="527471" y="1679869"/>
                </a:cubicBezTo>
                <a:cubicBezTo>
                  <a:pt x="484099" y="1683240"/>
                  <a:pt x="462693" y="1671949"/>
                  <a:pt x="420260" y="1668475"/>
                </a:cubicBezTo>
                <a:cubicBezTo>
                  <a:pt x="377482" y="1677390"/>
                  <a:pt x="393500" y="1652730"/>
                  <a:pt x="357630" y="1652142"/>
                </a:cubicBezTo>
                <a:cubicBezTo>
                  <a:pt x="298692" y="1659518"/>
                  <a:pt x="359631" y="1643849"/>
                  <a:pt x="269407" y="1643812"/>
                </a:cubicBezTo>
                <a:cubicBezTo>
                  <a:pt x="264204" y="1645215"/>
                  <a:pt x="253436" y="1643159"/>
                  <a:pt x="254769" y="1641013"/>
                </a:cubicBezTo>
                <a:cubicBezTo>
                  <a:pt x="234996" y="1641090"/>
                  <a:pt x="179093" y="1626583"/>
                  <a:pt x="150763" y="1628143"/>
                </a:cubicBezTo>
                <a:cubicBezTo>
                  <a:pt x="96232" y="1619954"/>
                  <a:pt x="68845" y="1629422"/>
                  <a:pt x="29133" y="1626172"/>
                </a:cubicBezTo>
                <a:lnTo>
                  <a:pt x="0" y="1619589"/>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 name="TextBox 5">
            <a:extLst>
              <a:ext uri="{FF2B5EF4-FFF2-40B4-BE49-F238E27FC236}">
                <a16:creationId xmlns:a16="http://schemas.microsoft.com/office/drawing/2014/main" id="{774F617E-E928-1AD7-9B1B-CD77D4A964D9}"/>
              </a:ext>
            </a:extLst>
          </p:cNvPr>
          <p:cNvSpPr txBox="1"/>
          <p:nvPr/>
        </p:nvSpPr>
        <p:spPr>
          <a:xfrm>
            <a:off x="828675" y="494414"/>
            <a:ext cx="10534650" cy="81740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3600" kern="1200">
                <a:solidFill>
                  <a:schemeClr val="tx1"/>
                </a:solidFill>
                <a:latin typeface="+mj-lt"/>
                <a:ea typeface="+mj-ea"/>
                <a:cs typeface="+mj-cs"/>
              </a:rPr>
              <a:t>Click on build and Jenkins start</a:t>
            </a:r>
          </a:p>
        </p:txBody>
      </p:sp>
      <p:pic>
        <p:nvPicPr>
          <p:cNvPr id="4" name="Content Placeholder 3">
            <a:extLst>
              <a:ext uri="{FF2B5EF4-FFF2-40B4-BE49-F238E27FC236}">
                <a16:creationId xmlns:a16="http://schemas.microsoft.com/office/drawing/2014/main" id="{2990E79B-4B30-A706-6527-B3294DC80270}"/>
              </a:ext>
            </a:extLst>
          </p:cNvPr>
          <p:cNvPicPr>
            <a:picLocks noGrp="1" noChangeAspect="1"/>
          </p:cNvPicPr>
          <p:nvPr>
            <p:ph idx="1"/>
          </p:nvPr>
        </p:nvPicPr>
        <p:blipFill>
          <a:blip r:embed="rId2"/>
          <a:stretch>
            <a:fillRect/>
          </a:stretch>
        </p:blipFill>
        <p:spPr>
          <a:xfrm>
            <a:off x="1098425" y="2354239"/>
            <a:ext cx="9995149" cy="3948085"/>
          </a:xfrm>
          <a:prstGeom prst="rect">
            <a:avLst/>
          </a:prstGeom>
        </p:spPr>
      </p:pic>
    </p:spTree>
    <p:extLst>
      <p:ext uri="{BB962C8B-B14F-4D97-AF65-F5344CB8AC3E}">
        <p14:creationId xmlns:p14="http://schemas.microsoft.com/office/powerpoint/2010/main" val="25667394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84A5EA4-B6B7-25ED-3368-F32D97AD5EAA}"/>
              </a:ext>
            </a:extLst>
          </p:cNvPr>
          <p:cNvPicPr>
            <a:picLocks noChangeAspect="1"/>
          </p:cNvPicPr>
          <p:nvPr/>
        </p:nvPicPr>
        <p:blipFill>
          <a:blip r:embed="rId2"/>
          <a:stretch>
            <a:fillRect/>
          </a:stretch>
        </p:blipFill>
        <p:spPr>
          <a:xfrm>
            <a:off x="1010606" y="321734"/>
            <a:ext cx="4319955" cy="2905170"/>
          </a:xfrm>
          <a:prstGeom prst="rect">
            <a:avLst/>
          </a:prstGeom>
        </p:spPr>
      </p:pic>
      <p:pic>
        <p:nvPicPr>
          <p:cNvPr id="4" name="Content Placeholder 3">
            <a:extLst>
              <a:ext uri="{FF2B5EF4-FFF2-40B4-BE49-F238E27FC236}">
                <a16:creationId xmlns:a16="http://schemas.microsoft.com/office/drawing/2014/main" id="{6E75C2A3-6DA7-5940-30DC-ACEBBEFD6D22}"/>
              </a:ext>
            </a:extLst>
          </p:cNvPr>
          <p:cNvPicPr>
            <a:picLocks noGrp="1" noChangeAspect="1"/>
          </p:cNvPicPr>
          <p:nvPr>
            <p:ph idx="1"/>
          </p:nvPr>
        </p:nvPicPr>
        <p:blipFill>
          <a:blip r:embed="rId3"/>
          <a:stretch>
            <a:fillRect/>
          </a:stretch>
        </p:blipFill>
        <p:spPr>
          <a:xfrm>
            <a:off x="790790" y="3631096"/>
            <a:ext cx="4759586" cy="2760560"/>
          </a:xfrm>
          <a:prstGeom prst="rect">
            <a:avLst/>
          </a:prstGeom>
        </p:spPr>
      </p:pic>
      <p:sp>
        <p:nvSpPr>
          <p:cNvPr id="12" name="Rectangle 11">
            <a:extLst>
              <a:ext uri="{FF2B5EF4-FFF2-40B4-BE49-F238E27FC236}">
                <a16:creationId xmlns:a16="http://schemas.microsoft.com/office/drawing/2014/main" id="{799448F2-0E5B-42DA-B2D1-11A14E947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50280" y="0"/>
            <a:ext cx="9144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E8A7552-20E1-4F34-ADAB-C1DB6634D4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83280"/>
            <a:ext cx="6126480" cy="9144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D24B4B04-2155-3F8A-03F4-D6B436475405}"/>
              </a:ext>
            </a:extLst>
          </p:cNvPr>
          <p:cNvPicPr>
            <a:picLocks noChangeAspect="1"/>
          </p:cNvPicPr>
          <p:nvPr/>
        </p:nvPicPr>
        <p:blipFill>
          <a:blip r:embed="rId4"/>
          <a:stretch>
            <a:fillRect/>
          </a:stretch>
        </p:blipFill>
        <p:spPr>
          <a:xfrm>
            <a:off x="6308034" y="697581"/>
            <a:ext cx="5426764" cy="5318227"/>
          </a:xfrm>
          <a:prstGeom prst="rect">
            <a:avLst/>
          </a:prstGeom>
        </p:spPr>
      </p:pic>
    </p:spTree>
    <p:extLst>
      <p:ext uri="{BB962C8B-B14F-4D97-AF65-F5344CB8AC3E}">
        <p14:creationId xmlns:p14="http://schemas.microsoft.com/office/powerpoint/2010/main" val="10670254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9D47016-023F-44BD-981C-50E7A10A66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FC55C18-480E-C250-1FE3-9B7CD0392EBE}"/>
              </a:ext>
            </a:extLst>
          </p:cNvPr>
          <p:cNvSpPr>
            <a:spLocks noGrp="1"/>
          </p:cNvSpPr>
          <p:nvPr>
            <p:ph type="title"/>
          </p:nvPr>
        </p:nvSpPr>
        <p:spPr>
          <a:xfrm>
            <a:off x="630936" y="457200"/>
            <a:ext cx="4343400" cy="1929384"/>
          </a:xfrm>
        </p:spPr>
        <p:txBody>
          <a:bodyPr anchor="ctr">
            <a:normAutofit/>
          </a:bodyPr>
          <a:lstStyle/>
          <a:p>
            <a:r>
              <a:rPr lang="en-US" sz="4800"/>
              <a:t>Basic configurations</a:t>
            </a:r>
          </a:p>
        </p:txBody>
      </p:sp>
      <p:sp>
        <p:nvSpPr>
          <p:cNvPr id="12" name="sketchy line">
            <a:extLst>
              <a:ext uri="{FF2B5EF4-FFF2-40B4-BE49-F238E27FC236}">
                <a16:creationId xmlns:a16="http://schemas.microsoft.com/office/drawing/2014/main" id="{6D8B37B0-0682-433E-BC8D-498C04ABD9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471415" y="1412748"/>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7AB33C2-5FF3-EEF2-20DE-7F67A71EC01D}"/>
              </a:ext>
            </a:extLst>
          </p:cNvPr>
          <p:cNvSpPr>
            <a:spLocks noGrp="1"/>
          </p:cNvSpPr>
          <p:nvPr>
            <p:ph idx="1"/>
          </p:nvPr>
        </p:nvSpPr>
        <p:spPr>
          <a:xfrm>
            <a:off x="5541263" y="457200"/>
            <a:ext cx="6007608" cy="1929384"/>
          </a:xfrm>
        </p:spPr>
        <p:txBody>
          <a:bodyPr anchor="ctr">
            <a:normAutofit/>
          </a:bodyPr>
          <a:lstStyle/>
          <a:p>
            <a:pPr marL="0" indent="0">
              <a:buNone/>
            </a:pPr>
            <a:r>
              <a:rPr lang="en-US" sz="2200"/>
              <a:t>Step 1 : Goto Manage Jenkins - Configure System</a:t>
            </a:r>
          </a:p>
          <a:p>
            <a:pPr marL="0" indent="0">
              <a:buNone/>
            </a:pPr>
            <a:r>
              <a:rPr lang="en-US" sz="2200"/>
              <a:t>Step 2 : Get a basic understanding of common/basic configurations</a:t>
            </a:r>
          </a:p>
          <a:p>
            <a:pPr marL="0" indent="0">
              <a:buNone/>
            </a:pPr>
            <a:endParaRPr lang="en-US" sz="2200"/>
          </a:p>
          <a:p>
            <a:pPr marL="0" indent="0">
              <a:buNone/>
            </a:pPr>
            <a:endParaRPr lang="en-US" sz="2200"/>
          </a:p>
        </p:txBody>
      </p:sp>
      <p:pic>
        <p:nvPicPr>
          <p:cNvPr id="5" name="Picture 4">
            <a:extLst>
              <a:ext uri="{FF2B5EF4-FFF2-40B4-BE49-F238E27FC236}">
                <a16:creationId xmlns:a16="http://schemas.microsoft.com/office/drawing/2014/main" id="{EDF0EF26-A986-A1D1-4680-363414CC4B7F}"/>
              </a:ext>
            </a:extLst>
          </p:cNvPr>
          <p:cNvPicPr>
            <a:picLocks noChangeAspect="1"/>
          </p:cNvPicPr>
          <p:nvPr/>
        </p:nvPicPr>
        <p:blipFill>
          <a:blip r:embed="rId2"/>
          <a:stretch>
            <a:fillRect/>
          </a:stretch>
        </p:blipFill>
        <p:spPr>
          <a:xfrm>
            <a:off x="466344" y="2830015"/>
            <a:ext cx="5468112" cy="3157833"/>
          </a:xfrm>
          <a:prstGeom prst="rect">
            <a:avLst/>
          </a:prstGeom>
        </p:spPr>
      </p:pic>
      <p:pic>
        <p:nvPicPr>
          <p:cNvPr id="4" name="Picture 3">
            <a:extLst>
              <a:ext uri="{FF2B5EF4-FFF2-40B4-BE49-F238E27FC236}">
                <a16:creationId xmlns:a16="http://schemas.microsoft.com/office/drawing/2014/main" id="{EF1DD5D5-634B-AAB2-12A3-62FEB3744E61}"/>
              </a:ext>
            </a:extLst>
          </p:cNvPr>
          <p:cNvPicPr>
            <a:picLocks noChangeAspect="1"/>
          </p:cNvPicPr>
          <p:nvPr/>
        </p:nvPicPr>
        <p:blipFill>
          <a:blip r:embed="rId3"/>
          <a:stretch>
            <a:fillRect/>
          </a:stretch>
        </p:blipFill>
        <p:spPr>
          <a:xfrm>
            <a:off x="6254496" y="3643396"/>
            <a:ext cx="5468112" cy="1531072"/>
          </a:xfrm>
          <a:prstGeom prst="rect">
            <a:avLst/>
          </a:prstGeom>
        </p:spPr>
      </p:pic>
    </p:spTree>
    <p:extLst>
      <p:ext uri="{BB962C8B-B14F-4D97-AF65-F5344CB8AC3E}">
        <p14:creationId xmlns:p14="http://schemas.microsoft.com/office/powerpoint/2010/main" val="12789457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FF47CB7-972F-479F-A36D-9E72D26EC8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0D153B68-5844-490D-8E67-F616D6D72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1766176" cy="2061837"/>
          </a:xfrm>
          <a:custGeom>
            <a:avLst/>
            <a:gdLst>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13657 w 10768629"/>
              <a:gd name="connsiteY144" fmla="*/ 1730706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84330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Lst>
            <a:rect l="l" t="t" r="r" b="b"/>
            <a:pathLst>
              <a:path w="10768629" h="1978172">
                <a:moveTo>
                  <a:pt x="0" y="0"/>
                </a:moveTo>
                <a:lnTo>
                  <a:pt x="10768629" y="0"/>
                </a:lnTo>
                <a:lnTo>
                  <a:pt x="10733254" y="31439"/>
                </a:lnTo>
                <a:lnTo>
                  <a:pt x="10727085" y="37910"/>
                </a:lnTo>
                <a:cubicBezTo>
                  <a:pt x="10712973" y="56080"/>
                  <a:pt x="10699457" y="78430"/>
                  <a:pt x="10675953" y="68623"/>
                </a:cubicBezTo>
                <a:cubicBezTo>
                  <a:pt x="10685972" y="89202"/>
                  <a:pt x="10641629" y="69781"/>
                  <a:pt x="10637091" y="90361"/>
                </a:cubicBezTo>
                <a:cubicBezTo>
                  <a:pt x="10635214" y="107005"/>
                  <a:pt x="10621323" y="104993"/>
                  <a:pt x="10610971" y="110764"/>
                </a:cubicBezTo>
                <a:cubicBezTo>
                  <a:pt x="10603980" y="127568"/>
                  <a:pt x="10551417" y="141180"/>
                  <a:pt x="10532872" y="138028"/>
                </a:cubicBezTo>
                <a:cubicBezTo>
                  <a:pt x="10480300" y="119072"/>
                  <a:pt x="10440532" y="186296"/>
                  <a:pt x="10398558" y="172911"/>
                </a:cubicBezTo>
                <a:cubicBezTo>
                  <a:pt x="10387708" y="174114"/>
                  <a:pt x="10378792" y="177646"/>
                  <a:pt x="10371128" y="182609"/>
                </a:cubicBezTo>
                <a:lnTo>
                  <a:pt x="10352178" y="199976"/>
                </a:lnTo>
                <a:lnTo>
                  <a:pt x="10351815" y="211879"/>
                </a:lnTo>
                <a:lnTo>
                  <a:pt x="10337471" y="218661"/>
                </a:lnTo>
                <a:lnTo>
                  <a:pt x="10334625" y="222351"/>
                </a:lnTo>
                <a:cubicBezTo>
                  <a:pt x="10321108" y="225227"/>
                  <a:pt x="10278615" y="228401"/>
                  <a:pt x="10256365" y="235917"/>
                </a:cubicBezTo>
                <a:cubicBezTo>
                  <a:pt x="10218136" y="258033"/>
                  <a:pt x="10224552" y="209685"/>
                  <a:pt x="10201127" y="267448"/>
                </a:cubicBezTo>
                <a:cubicBezTo>
                  <a:pt x="10121320" y="273476"/>
                  <a:pt x="10040763" y="345580"/>
                  <a:pt x="9961218" y="326720"/>
                </a:cubicBezTo>
                <a:cubicBezTo>
                  <a:pt x="9980173" y="341621"/>
                  <a:pt x="9883038" y="318484"/>
                  <a:pt x="9859715" y="355698"/>
                </a:cubicBezTo>
                <a:cubicBezTo>
                  <a:pt x="9812822" y="367758"/>
                  <a:pt x="9752089" y="383830"/>
                  <a:pt x="9679867" y="399081"/>
                </a:cubicBezTo>
                <a:cubicBezTo>
                  <a:pt x="9618357" y="415668"/>
                  <a:pt x="9525492" y="446315"/>
                  <a:pt x="9490654" y="455225"/>
                </a:cubicBezTo>
                <a:lnTo>
                  <a:pt x="9470837" y="452539"/>
                </a:lnTo>
                <a:lnTo>
                  <a:pt x="9469082" y="454891"/>
                </a:lnTo>
                <a:cubicBezTo>
                  <a:pt x="9460057" y="461184"/>
                  <a:pt x="9453495" y="461729"/>
                  <a:pt x="9448038" y="459733"/>
                </a:cubicBezTo>
                <a:lnTo>
                  <a:pt x="9396821" y="455795"/>
                </a:lnTo>
                <a:lnTo>
                  <a:pt x="9392197" y="459796"/>
                </a:lnTo>
                <a:lnTo>
                  <a:pt x="9347994" y="464462"/>
                </a:lnTo>
                <a:cubicBezTo>
                  <a:pt x="9347959" y="465155"/>
                  <a:pt x="9347925" y="465846"/>
                  <a:pt x="9347889" y="466539"/>
                </a:cubicBezTo>
                <a:cubicBezTo>
                  <a:pt x="9346648" y="471307"/>
                  <a:pt x="9343831" y="475025"/>
                  <a:pt x="9337639" y="476654"/>
                </a:cubicBezTo>
                <a:cubicBezTo>
                  <a:pt x="9354547" y="503661"/>
                  <a:pt x="9307720" y="510631"/>
                  <a:pt x="9287964" y="513052"/>
                </a:cubicBezTo>
                <a:cubicBezTo>
                  <a:pt x="9269905" y="526173"/>
                  <a:pt x="9245386" y="544358"/>
                  <a:pt x="9229283" y="555377"/>
                </a:cubicBezTo>
                <a:lnTo>
                  <a:pt x="9220274" y="557502"/>
                </a:lnTo>
                <a:cubicBezTo>
                  <a:pt x="9220250" y="557668"/>
                  <a:pt x="9220226" y="557835"/>
                  <a:pt x="9220202" y="558001"/>
                </a:cubicBezTo>
                <a:cubicBezTo>
                  <a:pt x="9218468" y="559434"/>
                  <a:pt x="9215591" y="560497"/>
                  <a:pt x="9210908" y="561147"/>
                </a:cubicBezTo>
                <a:lnTo>
                  <a:pt x="9186374" y="565502"/>
                </a:lnTo>
                <a:lnTo>
                  <a:pt x="9181058" y="569943"/>
                </a:lnTo>
                <a:lnTo>
                  <a:pt x="9167549" y="584727"/>
                </a:lnTo>
                <a:lnTo>
                  <a:pt x="9149110" y="598906"/>
                </a:lnTo>
                <a:cubicBezTo>
                  <a:pt x="9133575" y="594395"/>
                  <a:pt x="9087390" y="636567"/>
                  <a:pt x="9078556" y="644039"/>
                </a:cubicBezTo>
                <a:lnTo>
                  <a:pt x="8996399" y="690055"/>
                </a:lnTo>
                <a:cubicBezTo>
                  <a:pt x="8913147" y="777045"/>
                  <a:pt x="8867993" y="772591"/>
                  <a:pt x="8803791" y="813860"/>
                </a:cubicBezTo>
                <a:cubicBezTo>
                  <a:pt x="8745270" y="819906"/>
                  <a:pt x="8690049" y="823612"/>
                  <a:pt x="8636202" y="848463"/>
                </a:cubicBezTo>
                <a:cubicBezTo>
                  <a:pt x="8594799" y="860014"/>
                  <a:pt x="8568613" y="864779"/>
                  <a:pt x="8555372" y="883171"/>
                </a:cubicBezTo>
                <a:lnTo>
                  <a:pt x="8507229" y="901665"/>
                </a:lnTo>
                <a:lnTo>
                  <a:pt x="8428473" y="927985"/>
                </a:lnTo>
                <a:cubicBezTo>
                  <a:pt x="8428287" y="929817"/>
                  <a:pt x="8428100" y="931648"/>
                  <a:pt x="8427914" y="933480"/>
                </a:cubicBezTo>
                <a:lnTo>
                  <a:pt x="8420327" y="941984"/>
                </a:lnTo>
                <a:lnTo>
                  <a:pt x="8394729" y="948347"/>
                </a:lnTo>
                <a:lnTo>
                  <a:pt x="8380548" y="987916"/>
                </a:lnTo>
                <a:lnTo>
                  <a:pt x="8375330" y="965444"/>
                </a:lnTo>
                <a:cubicBezTo>
                  <a:pt x="8372375" y="964202"/>
                  <a:pt x="8344433" y="977378"/>
                  <a:pt x="8340796" y="980522"/>
                </a:cubicBezTo>
                <a:cubicBezTo>
                  <a:pt x="8328292" y="982128"/>
                  <a:pt x="8319237" y="991089"/>
                  <a:pt x="8304438" y="996739"/>
                </a:cubicBezTo>
                <a:cubicBezTo>
                  <a:pt x="8297193" y="1005683"/>
                  <a:pt x="8289328" y="1014568"/>
                  <a:pt x="8280929" y="1023089"/>
                </a:cubicBezTo>
                <a:lnTo>
                  <a:pt x="8275760" y="1027772"/>
                </a:lnTo>
                <a:lnTo>
                  <a:pt x="8275478" y="1027605"/>
                </a:lnTo>
                <a:cubicBezTo>
                  <a:pt x="8273970" y="1028076"/>
                  <a:pt x="8251461" y="1029408"/>
                  <a:pt x="8249003" y="1032033"/>
                </a:cubicBezTo>
                <a:lnTo>
                  <a:pt x="8203836" y="1037347"/>
                </a:lnTo>
                <a:cubicBezTo>
                  <a:pt x="8172789" y="1049890"/>
                  <a:pt x="8148166" y="1034625"/>
                  <a:pt x="8122936" y="1063113"/>
                </a:cubicBezTo>
                <a:cubicBezTo>
                  <a:pt x="8093850" y="1074757"/>
                  <a:pt x="8066781" y="1075350"/>
                  <a:pt x="8043658" y="1092746"/>
                </a:cubicBezTo>
                <a:cubicBezTo>
                  <a:pt x="8032157" y="1089174"/>
                  <a:pt x="8022145" y="1089998"/>
                  <a:pt x="8015351" y="1105478"/>
                </a:cubicBezTo>
                <a:cubicBezTo>
                  <a:pt x="7987544" y="1113006"/>
                  <a:pt x="7977708" y="1099152"/>
                  <a:pt x="7963145" y="1119346"/>
                </a:cubicBezTo>
                <a:cubicBezTo>
                  <a:pt x="7942622" y="1098880"/>
                  <a:pt x="7943760" y="1109516"/>
                  <a:pt x="7938145" y="1120225"/>
                </a:cubicBezTo>
                <a:lnTo>
                  <a:pt x="7937238" y="1121204"/>
                </a:lnTo>
                <a:lnTo>
                  <a:pt x="7934398" y="1118240"/>
                </a:lnTo>
                <a:lnTo>
                  <a:pt x="7918248" y="1124371"/>
                </a:lnTo>
                <a:lnTo>
                  <a:pt x="7914119" y="1127653"/>
                </a:lnTo>
                <a:cubicBezTo>
                  <a:pt x="7911201" y="1129547"/>
                  <a:pt x="7909169" y="1130331"/>
                  <a:pt x="7907658" y="1130350"/>
                </a:cubicBezTo>
                <a:lnTo>
                  <a:pt x="7907434" y="1130103"/>
                </a:lnTo>
                <a:lnTo>
                  <a:pt x="7901508" y="1133245"/>
                </a:lnTo>
                <a:cubicBezTo>
                  <a:pt x="7891644" y="1139271"/>
                  <a:pt x="7882185" y="1145815"/>
                  <a:pt x="7873287" y="1152609"/>
                </a:cubicBezTo>
                <a:cubicBezTo>
                  <a:pt x="7864672" y="1141906"/>
                  <a:pt x="7845199" y="1159242"/>
                  <a:pt x="7834833" y="1153868"/>
                </a:cubicBezTo>
                <a:lnTo>
                  <a:pt x="7828661" y="1139994"/>
                </a:lnTo>
                <a:lnTo>
                  <a:pt x="7823966" y="1143178"/>
                </a:lnTo>
                <a:lnTo>
                  <a:pt x="7815078" y="1151776"/>
                </a:lnTo>
                <a:cubicBezTo>
                  <a:pt x="7813692" y="1152943"/>
                  <a:pt x="7812687" y="1153116"/>
                  <a:pt x="7812026" y="1151522"/>
                </a:cubicBezTo>
                <a:cubicBezTo>
                  <a:pt x="7806555" y="1153054"/>
                  <a:pt x="7788673" y="1159989"/>
                  <a:pt x="7782249" y="1160970"/>
                </a:cubicBezTo>
                <a:lnTo>
                  <a:pt x="7773476" y="1157414"/>
                </a:lnTo>
                <a:lnTo>
                  <a:pt x="7769600" y="1157365"/>
                </a:lnTo>
                <a:lnTo>
                  <a:pt x="7752631" y="1172815"/>
                </a:lnTo>
                <a:lnTo>
                  <a:pt x="7739392" y="1192062"/>
                </a:lnTo>
                <a:lnTo>
                  <a:pt x="7677677" y="1216394"/>
                </a:lnTo>
                <a:lnTo>
                  <a:pt x="7586920" y="1261888"/>
                </a:lnTo>
                <a:cubicBezTo>
                  <a:pt x="7556723" y="1298911"/>
                  <a:pt x="7489187" y="1284518"/>
                  <a:pt x="7486100" y="1292563"/>
                </a:cubicBezTo>
                <a:cubicBezTo>
                  <a:pt x="7454875" y="1308356"/>
                  <a:pt x="7453335" y="1326361"/>
                  <a:pt x="7411323" y="1340732"/>
                </a:cubicBezTo>
                <a:cubicBezTo>
                  <a:pt x="7372519" y="1390006"/>
                  <a:pt x="7288617" y="1403664"/>
                  <a:pt x="7240698" y="1438832"/>
                </a:cubicBezTo>
                <a:cubicBezTo>
                  <a:pt x="7206467" y="1417136"/>
                  <a:pt x="7227555" y="1441678"/>
                  <a:pt x="7197675" y="1447530"/>
                </a:cubicBezTo>
                <a:cubicBezTo>
                  <a:pt x="7211601" y="1474927"/>
                  <a:pt x="7159483" y="1444981"/>
                  <a:pt x="7164788" y="1480293"/>
                </a:cubicBezTo>
                <a:cubicBezTo>
                  <a:pt x="7159184" y="1480240"/>
                  <a:pt x="7153584" y="1479075"/>
                  <a:pt x="7147929" y="1477641"/>
                </a:cubicBezTo>
                <a:lnTo>
                  <a:pt x="7144965" y="1476908"/>
                </a:lnTo>
                <a:lnTo>
                  <a:pt x="7134299" y="1479969"/>
                </a:lnTo>
                <a:lnTo>
                  <a:pt x="7129809" y="1473339"/>
                </a:lnTo>
                <a:lnTo>
                  <a:pt x="7112688" y="1472575"/>
                </a:lnTo>
                <a:cubicBezTo>
                  <a:pt x="7106506" y="1473449"/>
                  <a:pt x="7100123" y="1475741"/>
                  <a:pt x="7093470" y="1480300"/>
                </a:cubicBezTo>
                <a:cubicBezTo>
                  <a:pt x="7079039" y="1501274"/>
                  <a:pt x="7048991" y="1495718"/>
                  <a:pt x="7025034" y="1506934"/>
                </a:cubicBezTo>
                <a:lnTo>
                  <a:pt x="7014783" y="1515868"/>
                </a:lnTo>
                <a:lnTo>
                  <a:pt x="6979706" y="1523511"/>
                </a:lnTo>
                <a:lnTo>
                  <a:pt x="6977890" y="1525793"/>
                </a:lnTo>
                <a:cubicBezTo>
                  <a:pt x="6971996" y="1527914"/>
                  <a:pt x="6959488" y="1529941"/>
                  <a:pt x="6944339" y="1536237"/>
                </a:cubicBezTo>
                <a:lnTo>
                  <a:pt x="6886996" y="1563569"/>
                </a:lnTo>
                <a:lnTo>
                  <a:pt x="6874510" y="1558469"/>
                </a:lnTo>
                <a:lnTo>
                  <a:pt x="6871943" y="1554651"/>
                </a:lnTo>
                <a:lnTo>
                  <a:pt x="6856174" y="1562024"/>
                </a:lnTo>
                <a:lnTo>
                  <a:pt x="6842321" y="1560554"/>
                </a:lnTo>
                <a:lnTo>
                  <a:pt x="6832713" y="1569357"/>
                </a:lnTo>
                <a:lnTo>
                  <a:pt x="6816351" y="1571495"/>
                </a:lnTo>
                <a:cubicBezTo>
                  <a:pt x="6810216" y="1571510"/>
                  <a:pt x="6803310" y="1571324"/>
                  <a:pt x="6795800" y="1572010"/>
                </a:cubicBezTo>
                <a:lnTo>
                  <a:pt x="6777546" y="1568661"/>
                </a:lnTo>
                <a:lnTo>
                  <a:pt x="6751528" y="1574143"/>
                </a:lnTo>
                <a:cubicBezTo>
                  <a:pt x="6731455" y="1578562"/>
                  <a:pt x="6712054" y="1582098"/>
                  <a:pt x="6691966" y="1582255"/>
                </a:cubicBezTo>
                <a:cubicBezTo>
                  <a:pt x="6677921" y="1590738"/>
                  <a:pt x="6663787" y="1595441"/>
                  <a:pt x="6646941" y="1588471"/>
                </a:cubicBezTo>
                <a:cubicBezTo>
                  <a:pt x="6605135" y="1597971"/>
                  <a:pt x="6598373" y="1612583"/>
                  <a:pt x="6568576" y="1606488"/>
                </a:cubicBezTo>
                <a:cubicBezTo>
                  <a:pt x="6562510" y="1614734"/>
                  <a:pt x="6558067" y="1619360"/>
                  <a:pt x="6554358" y="1621701"/>
                </a:cubicBezTo>
                <a:cubicBezTo>
                  <a:pt x="6543227" y="1628727"/>
                  <a:pt x="6538724" y="1615196"/>
                  <a:pt x="6516968" y="1617195"/>
                </a:cubicBezTo>
                <a:cubicBezTo>
                  <a:pt x="6493173" y="1617368"/>
                  <a:pt x="6528193" y="1598652"/>
                  <a:pt x="6506479" y="1602227"/>
                </a:cubicBezTo>
                <a:cubicBezTo>
                  <a:pt x="6486674" y="1613929"/>
                  <a:pt x="6478484" y="1593997"/>
                  <a:pt x="6458436" y="1607332"/>
                </a:cubicBezTo>
                <a:cubicBezTo>
                  <a:pt x="6471168" y="1620800"/>
                  <a:pt x="6410323" y="1615478"/>
                  <a:pt x="6414786" y="1628815"/>
                </a:cubicBezTo>
                <a:cubicBezTo>
                  <a:pt x="6385942" y="1615041"/>
                  <a:pt x="6386569" y="1640238"/>
                  <a:pt x="6357085" y="1640846"/>
                </a:cubicBezTo>
                <a:cubicBezTo>
                  <a:pt x="6341163" y="1636809"/>
                  <a:pt x="6331497" y="1637754"/>
                  <a:pt x="6322636" y="1648213"/>
                </a:cubicBezTo>
                <a:cubicBezTo>
                  <a:pt x="6248448" y="1627802"/>
                  <a:pt x="6286748" y="1654976"/>
                  <a:pt x="6226172" y="1654676"/>
                </a:cubicBezTo>
                <a:lnTo>
                  <a:pt x="6221217" y="1654506"/>
                </a:lnTo>
                <a:lnTo>
                  <a:pt x="6204956" y="1664280"/>
                </a:lnTo>
                <a:cubicBezTo>
                  <a:pt x="6204728" y="1665114"/>
                  <a:pt x="6204498" y="1665947"/>
                  <a:pt x="6204270" y="1666782"/>
                </a:cubicBezTo>
                <a:lnTo>
                  <a:pt x="6143810" y="1661963"/>
                </a:lnTo>
                <a:lnTo>
                  <a:pt x="6136560" y="1665728"/>
                </a:lnTo>
                <a:lnTo>
                  <a:pt x="6096155" y="1656951"/>
                </a:lnTo>
                <a:lnTo>
                  <a:pt x="6075812" y="1655422"/>
                </a:lnTo>
                <a:lnTo>
                  <a:pt x="6039495" y="1649680"/>
                </a:lnTo>
                <a:lnTo>
                  <a:pt x="6036523" y="1652121"/>
                </a:lnTo>
                <a:lnTo>
                  <a:pt x="6029328" y="1649904"/>
                </a:lnTo>
                <a:lnTo>
                  <a:pt x="6024075" y="1652779"/>
                </a:lnTo>
                <a:lnTo>
                  <a:pt x="6018085" y="1652030"/>
                </a:lnTo>
                <a:cubicBezTo>
                  <a:pt x="6006658" y="1653831"/>
                  <a:pt x="5968194" y="1662035"/>
                  <a:pt x="5955513" y="1663584"/>
                </a:cubicBezTo>
                <a:lnTo>
                  <a:pt x="5941996" y="1661326"/>
                </a:lnTo>
                <a:lnTo>
                  <a:pt x="5931789" y="1669915"/>
                </a:lnTo>
                <a:lnTo>
                  <a:pt x="5888686" y="1672175"/>
                </a:lnTo>
                <a:lnTo>
                  <a:pt x="5873794" y="1665454"/>
                </a:lnTo>
                <a:lnTo>
                  <a:pt x="5860022" y="1660635"/>
                </a:lnTo>
                <a:lnTo>
                  <a:pt x="5858237" y="1660649"/>
                </a:lnTo>
                <a:lnTo>
                  <a:pt x="5840319" y="1660798"/>
                </a:lnTo>
                <a:lnTo>
                  <a:pt x="5806984" y="1661075"/>
                </a:lnTo>
                <a:cubicBezTo>
                  <a:pt x="5785708" y="1661533"/>
                  <a:pt x="5764126" y="1662974"/>
                  <a:pt x="5742351" y="1667489"/>
                </a:cubicBezTo>
                <a:cubicBezTo>
                  <a:pt x="5659069" y="1645168"/>
                  <a:pt x="5615134" y="1706361"/>
                  <a:pt x="5521171" y="1671626"/>
                </a:cubicBezTo>
                <a:cubicBezTo>
                  <a:pt x="5491803" y="1671296"/>
                  <a:pt x="5498089" y="1662666"/>
                  <a:pt x="5457384" y="1683952"/>
                </a:cubicBezTo>
                <a:cubicBezTo>
                  <a:pt x="5356959" y="1699287"/>
                  <a:pt x="5078905" y="1774579"/>
                  <a:pt x="4950070" y="1748401"/>
                </a:cubicBezTo>
                <a:cubicBezTo>
                  <a:pt x="4918276" y="1752255"/>
                  <a:pt x="4891043" y="1756936"/>
                  <a:pt x="4872172" y="1757222"/>
                </a:cubicBezTo>
                <a:lnTo>
                  <a:pt x="4809524" y="1761033"/>
                </a:lnTo>
                <a:cubicBezTo>
                  <a:pt x="4791324" y="1772975"/>
                  <a:pt x="4777258" y="1754591"/>
                  <a:pt x="4759058" y="1766533"/>
                </a:cubicBezTo>
                <a:cubicBezTo>
                  <a:pt x="4747481" y="1770744"/>
                  <a:pt x="4734604" y="1772921"/>
                  <a:pt x="4719749" y="1771811"/>
                </a:cubicBezTo>
                <a:cubicBezTo>
                  <a:pt x="4671168" y="1780243"/>
                  <a:pt x="4634134" y="1775931"/>
                  <a:pt x="4568686" y="1786141"/>
                </a:cubicBezTo>
                <a:cubicBezTo>
                  <a:pt x="4544667" y="1777910"/>
                  <a:pt x="4432547" y="1778168"/>
                  <a:pt x="4418751" y="1796932"/>
                </a:cubicBezTo>
                <a:cubicBezTo>
                  <a:pt x="4403360" y="1801488"/>
                  <a:pt x="4385278" y="1795746"/>
                  <a:pt x="4378377" y="1815528"/>
                </a:cubicBezTo>
                <a:cubicBezTo>
                  <a:pt x="4366870" y="1839461"/>
                  <a:pt x="4337372" y="1814003"/>
                  <a:pt x="4320575" y="1832722"/>
                </a:cubicBezTo>
                <a:cubicBezTo>
                  <a:pt x="4277898" y="1857053"/>
                  <a:pt x="4243945" y="1846759"/>
                  <a:pt x="4211935" y="1860177"/>
                </a:cubicBezTo>
                <a:cubicBezTo>
                  <a:pt x="4181519" y="1859584"/>
                  <a:pt x="4171342" y="1859762"/>
                  <a:pt x="4101228" y="1868717"/>
                </a:cubicBezTo>
                <a:cubicBezTo>
                  <a:pt x="4080159" y="1876188"/>
                  <a:pt x="4039427" y="1877381"/>
                  <a:pt x="3973223" y="1881015"/>
                </a:cubicBezTo>
                <a:cubicBezTo>
                  <a:pt x="3971330" y="1884974"/>
                  <a:pt x="3952843" y="1879225"/>
                  <a:pt x="3900992" y="1880603"/>
                </a:cubicBezTo>
                <a:cubicBezTo>
                  <a:pt x="3849141" y="1881981"/>
                  <a:pt x="3740060" y="1895686"/>
                  <a:pt x="3662119" y="1889285"/>
                </a:cubicBezTo>
                <a:cubicBezTo>
                  <a:pt x="3565155" y="1881322"/>
                  <a:pt x="3613412" y="1915150"/>
                  <a:pt x="3496919" y="1873180"/>
                </a:cubicBezTo>
                <a:cubicBezTo>
                  <a:pt x="3488062" y="1895719"/>
                  <a:pt x="3474293" y="1876288"/>
                  <a:pt x="3449433" y="1889681"/>
                </a:cubicBezTo>
                <a:cubicBezTo>
                  <a:pt x="3406553" y="1891629"/>
                  <a:pt x="3413217" y="1897797"/>
                  <a:pt x="3369766" y="1916653"/>
                </a:cubicBezTo>
                <a:cubicBezTo>
                  <a:pt x="3338805" y="1929531"/>
                  <a:pt x="3289487" y="1928617"/>
                  <a:pt x="3269672" y="1938036"/>
                </a:cubicBezTo>
                <a:lnTo>
                  <a:pt x="3224897" y="1943733"/>
                </a:lnTo>
                <a:cubicBezTo>
                  <a:pt x="3188693" y="1949271"/>
                  <a:pt x="3178540" y="1909145"/>
                  <a:pt x="3161463" y="1946591"/>
                </a:cubicBezTo>
                <a:lnTo>
                  <a:pt x="3112044" y="1935614"/>
                </a:lnTo>
                <a:lnTo>
                  <a:pt x="3069716" y="1930463"/>
                </a:lnTo>
                <a:cubicBezTo>
                  <a:pt x="3049937" y="1924285"/>
                  <a:pt x="3047816" y="1925644"/>
                  <a:pt x="3005773" y="1915878"/>
                </a:cubicBezTo>
                <a:cubicBezTo>
                  <a:pt x="2978838" y="1921092"/>
                  <a:pt x="2967972" y="1927319"/>
                  <a:pt x="2897201" y="1926772"/>
                </a:cubicBezTo>
                <a:lnTo>
                  <a:pt x="2783891" y="1931749"/>
                </a:lnTo>
                <a:cubicBezTo>
                  <a:pt x="2753098" y="1932794"/>
                  <a:pt x="2731621" y="1915151"/>
                  <a:pt x="2712447" y="1933044"/>
                </a:cubicBezTo>
                <a:cubicBezTo>
                  <a:pt x="2621923" y="1990472"/>
                  <a:pt x="2637976" y="1949546"/>
                  <a:pt x="2560151" y="1963609"/>
                </a:cubicBezTo>
                <a:cubicBezTo>
                  <a:pt x="2472084" y="1973456"/>
                  <a:pt x="2423631" y="1962133"/>
                  <a:pt x="2367221" y="1971884"/>
                </a:cubicBezTo>
                <a:cubicBezTo>
                  <a:pt x="2355331" y="1950582"/>
                  <a:pt x="2295649" y="1950006"/>
                  <a:pt x="2272130" y="1961162"/>
                </a:cubicBezTo>
                <a:cubicBezTo>
                  <a:pt x="2229336" y="1964326"/>
                  <a:pt x="2232627" y="1943953"/>
                  <a:pt x="2189404" y="1978172"/>
                </a:cubicBezTo>
                <a:cubicBezTo>
                  <a:pt x="2153824" y="1968017"/>
                  <a:pt x="2114605" y="1969166"/>
                  <a:pt x="2077704" y="1965002"/>
                </a:cubicBezTo>
                <a:cubicBezTo>
                  <a:pt x="2053064" y="1962036"/>
                  <a:pt x="2051584" y="1971011"/>
                  <a:pt x="2033299" y="1969042"/>
                </a:cubicBezTo>
                <a:cubicBezTo>
                  <a:pt x="2015014" y="1967073"/>
                  <a:pt x="1998956" y="1958903"/>
                  <a:pt x="1967996" y="1953187"/>
                </a:cubicBezTo>
                <a:cubicBezTo>
                  <a:pt x="1924117" y="1970917"/>
                  <a:pt x="1915668" y="1940297"/>
                  <a:pt x="1855805" y="1926082"/>
                </a:cubicBezTo>
                <a:cubicBezTo>
                  <a:pt x="1830663" y="1943732"/>
                  <a:pt x="1810564" y="1935694"/>
                  <a:pt x="1790957" y="1919460"/>
                </a:cubicBezTo>
                <a:cubicBezTo>
                  <a:pt x="1732588" y="1924884"/>
                  <a:pt x="1679506" y="1900619"/>
                  <a:pt x="1613978" y="1891581"/>
                </a:cubicBezTo>
                <a:cubicBezTo>
                  <a:pt x="1542961" y="1912227"/>
                  <a:pt x="1506863" y="1865666"/>
                  <a:pt x="1436831" y="1856201"/>
                </a:cubicBezTo>
                <a:cubicBezTo>
                  <a:pt x="1409149" y="1862955"/>
                  <a:pt x="1416370" y="1829853"/>
                  <a:pt x="1357365" y="1832140"/>
                </a:cubicBezTo>
                <a:cubicBezTo>
                  <a:pt x="1285880" y="1811785"/>
                  <a:pt x="1273193" y="1786872"/>
                  <a:pt x="1232341" y="1785942"/>
                </a:cubicBezTo>
                <a:cubicBezTo>
                  <a:pt x="1223903" y="1792798"/>
                  <a:pt x="1160576" y="1793911"/>
                  <a:pt x="1162595" y="1784330"/>
                </a:cubicBezTo>
                <a:cubicBezTo>
                  <a:pt x="1153167" y="1787110"/>
                  <a:pt x="1122206" y="1805077"/>
                  <a:pt x="1120257" y="1789615"/>
                </a:cubicBezTo>
                <a:cubicBezTo>
                  <a:pt x="1073149" y="1786750"/>
                  <a:pt x="1034361" y="1768718"/>
                  <a:pt x="991903" y="1786741"/>
                </a:cubicBezTo>
                <a:cubicBezTo>
                  <a:pt x="966383" y="1781126"/>
                  <a:pt x="949501" y="1800915"/>
                  <a:pt x="883960" y="1809389"/>
                </a:cubicBezTo>
                <a:cubicBezTo>
                  <a:pt x="836064" y="1808194"/>
                  <a:pt x="826980" y="1826610"/>
                  <a:pt x="766531" y="1805053"/>
                </a:cubicBezTo>
                <a:cubicBezTo>
                  <a:pt x="732778" y="1801141"/>
                  <a:pt x="694055" y="1787044"/>
                  <a:pt x="669779" y="1800537"/>
                </a:cubicBezTo>
                <a:cubicBezTo>
                  <a:pt x="645252" y="1794709"/>
                  <a:pt x="563495" y="1813232"/>
                  <a:pt x="523898" y="1811085"/>
                </a:cubicBezTo>
                <a:cubicBezTo>
                  <a:pt x="457555" y="1798530"/>
                  <a:pt x="395227" y="1824052"/>
                  <a:pt x="360251" y="1830735"/>
                </a:cubicBezTo>
                <a:cubicBezTo>
                  <a:pt x="313564" y="1825583"/>
                  <a:pt x="298281" y="1811622"/>
                  <a:pt x="255207" y="1818275"/>
                </a:cubicBezTo>
                <a:cubicBezTo>
                  <a:pt x="206572" y="1839769"/>
                  <a:pt x="160277" y="1836800"/>
                  <a:pt x="101803" y="1870647"/>
                </a:cubicBezTo>
                <a:cubicBezTo>
                  <a:pt x="85849" y="1910002"/>
                  <a:pt x="27997" y="1845258"/>
                  <a:pt x="25397" y="1888443"/>
                </a:cubicBezTo>
                <a:cubicBezTo>
                  <a:pt x="19096" y="1881154"/>
                  <a:pt x="11260" y="1878398"/>
                  <a:pt x="2370" y="1878311"/>
                </a:cubicBezTo>
                <a:lnTo>
                  <a:pt x="0" y="1878785"/>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E7AB33C2-5FF3-EEF2-20DE-7F67A71EC01D}"/>
              </a:ext>
            </a:extLst>
          </p:cNvPr>
          <p:cNvSpPr>
            <a:spLocks noGrp="1"/>
          </p:cNvSpPr>
          <p:nvPr>
            <p:ph idx="1"/>
          </p:nvPr>
        </p:nvSpPr>
        <p:spPr>
          <a:xfrm>
            <a:off x="1137034" y="2198362"/>
            <a:ext cx="4958966" cy="3917773"/>
          </a:xfrm>
        </p:spPr>
        <p:txBody>
          <a:bodyPr>
            <a:normAutofit/>
          </a:bodyPr>
          <a:lstStyle/>
          <a:p>
            <a:pPr marL="0" indent="0">
              <a:buNone/>
            </a:pPr>
            <a:r>
              <a:rPr lang="en-US" sz="2000" dirty="0"/>
              <a:t>Scripted Pipeline:</a:t>
            </a:r>
          </a:p>
          <a:p>
            <a:pPr marL="0" indent="0">
              <a:buNone/>
            </a:pPr>
            <a:r>
              <a:rPr lang="en-US" sz="2000" dirty="0"/>
              <a:t>Please use the below Scripted pipeline from this Repo:</a:t>
            </a:r>
          </a:p>
          <a:p>
            <a:pPr marL="0" indent="0">
              <a:buNone/>
            </a:pPr>
            <a:r>
              <a:rPr lang="en-US" sz="2000" dirty="0">
                <a:hlinkClick r:id="rId2"/>
              </a:rPr>
              <a:t>https://github.com/muthuramanathanm/jenkins-cicd/blob/master/Jenkinsfile_Scripted</a:t>
            </a:r>
            <a:endParaRPr lang="en-US" sz="2000" dirty="0"/>
          </a:p>
          <a:p>
            <a:pPr marL="0" indent="0">
              <a:buNone/>
            </a:pPr>
            <a:r>
              <a:rPr lang="en-US" sz="2000" dirty="0"/>
              <a:t>And try to paste inside pipeline script and run this build.</a:t>
            </a:r>
          </a:p>
        </p:txBody>
      </p:sp>
      <p:pic>
        <p:nvPicPr>
          <p:cNvPr id="4" name="Picture 3">
            <a:extLst>
              <a:ext uri="{FF2B5EF4-FFF2-40B4-BE49-F238E27FC236}">
                <a16:creationId xmlns:a16="http://schemas.microsoft.com/office/drawing/2014/main" id="{E6DB2531-C4C9-AFCE-E43E-F51CB2D3CD34}"/>
              </a:ext>
            </a:extLst>
          </p:cNvPr>
          <p:cNvPicPr>
            <a:picLocks noChangeAspect="1"/>
          </p:cNvPicPr>
          <p:nvPr/>
        </p:nvPicPr>
        <p:blipFill>
          <a:blip r:embed="rId3"/>
          <a:stretch>
            <a:fillRect/>
          </a:stretch>
        </p:blipFill>
        <p:spPr>
          <a:xfrm>
            <a:off x="6719367" y="2955530"/>
            <a:ext cx="4788505" cy="2214682"/>
          </a:xfrm>
          <a:prstGeom prst="rect">
            <a:avLst/>
          </a:prstGeom>
        </p:spPr>
      </p:pic>
      <p:sp>
        <p:nvSpPr>
          <p:cNvPr id="13" name="Freeform: Shape 12">
            <a:extLst>
              <a:ext uri="{FF2B5EF4-FFF2-40B4-BE49-F238E27FC236}">
                <a16:creationId xmlns:a16="http://schemas.microsoft.com/office/drawing/2014/main" id="{9A0D773F-7A7D-4DBB-9DEA-86BB8B8F4B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5381624" y="6209414"/>
            <a:ext cx="6810375" cy="648586"/>
          </a:xfrm>
          <a:custGeom>
            <a:avLst/>
            <a:gdLst>
              <a:gd name="connsiteX0" fmla="*/ 0 w 10753706"/>
              <a:gd name="connsiteY0" fmla="*/ 0 h 1027260"/>
              <a:gd name="connsiteX1" fmla="*/ 10753706 w 10753706"/>
              <a:gd name="connsiteY1" fmla="*/ 0 h 1027260"/>
              <a:gd name="connsiteX2" fmla="*/ 10748809 w 10753706"/>
              <a:gd name="connsiteY2" fmla="*/ 2522 h 1027260"/>
              <a:gd name="connsiteX3" fmla="*/ 10725330 w 10753706"/>
              <a:gd name="connsiteY3" fmla="*/ 11977 h 1027260"/>
              <a:gd name="connsiteX4" fmla="*/ 10615423 w 10753706"/>
              <a:gd name="connsiteY4" fmla="*/ 52967 h 1027260"/>
              <a:gd name="connsiteX5" fmla="*/ 10533936 w 10753706"/>
              <a:gd name="connsiteY5" fmla="*/ 53095 h 1027260"/>
              <a:gd name="connsiteX6" fmla="*/ 10466876 w 10753706"/>
              <a:gd name="connsiteY6" fmla="*/ 45180 h 1027260"/>
              <a:gd name="connsiteX7" fmla="*/ 10355090 w 10753706"/>
              <a:gd name="connsiteY7" fmla="*/ 89741 h 1027260"/>
              <a:gd name="connsiteX8" fmla="*/ 10087145 w 10753706"/>
              <a:gd name="connsiteY8" fmla="*/ 66115 h 1027260"/>
              <a:gd name="connsiteX9" fmla="*/ 10015902 w 10753706"/>
              <a:gd name="connsiteY9" fmla="*/ 76178 h 1027260"/>
              <a:gd name="connsiteX10" fmla="*/ 9806005 w 10753706"/>
              <a:gd name="connsiteY10" fmla="*/ 102435 h 1027260"/>
              <a:gd name="connsiteX11" fmla="*/ 9602583 w 10753706"/>
              <a:gd name="connsiteY11" fmla="*/ 179170 h 1027260"/>
              <a:gd name="connsiteX12" fmla="*/ 9469719 w 10753706"/>
              <a:gd name="connsiteY12" fmla="*/ 174721 h 1027260"/>
              <a:gd name="connsiteX13" fmla="*/ 9408692 w 10753706"/>
              <a:gd name="connsiteY13" fmla="*/ 189513 h 1027260"/>
              <a:gd name="connsiteX14" fmla="*/ 9364151 w 10753706"/>
              <a:gd name="connsiteY14" fmla="*/ 194072 h 1027260"/>
              <a:gd name="connsiteX15" fmla="*/ 9337751 w 10753706"/>
              <a:gd name="connsiteY15" fmla="*/ 197579 h 1027260"/>
              <a:gd name="connsiteX16" fmla="*/ 9297166 w 10753706"/>
              <a:gd name="connsiteY16" fmla="*/ 216558 h 1027260"/>
              <a:gd name="connsiteX17" fmla="*/ 9123859 w 10753706"/>
              <a:gd name="connsiteY17" fmla="*/ 237356 h 1027260"/>
              <a:gd name="connsiteX18" fmla="*/ 8950741 w 10753706"/>
              <a:gd name="connsiteY18" fmla="*/ 238020 h 1027260"/>
              <a:gd name="connsiteX19" fmla="*/ 8718236 w 10753706"/>
              <a:gd name="connsiteY19" fmla="*/ 303148 h 1027260"/>
              <a:gd name="connsiteX20" fmla="*/ 8694011 w 10753706"/>
              <a:gd name="connsiteY20" fmla="*/ 308812 h 1027260"/>
              <a:gd name="connsiteX21" fmla="*/ 8611976 w 10753706"/>
              <a:gd name="connsiteY21" fmla="*/ 324819 h 1027260"/>
              <a:gd name="connsiteX22" fmla="*/ 8562074 w 10753706"/>
              <a:gd name="connsiteY22" fmla="*/ 337971 h 1027260"/>
              <a:gd name="connsiteX23" fmla="*/ 8501724 w 10753706"/>
              <a:gd name="connsiteY23" fmla="*/ 360865 h 1027260"/>
              <a:gd name="connsiteX24" fmla="*/ 8504489 w 10753706"/>
              <a:gd name="connsiteY24" fmla="*/ 364790 h 1027260"/>
              <a:gd name="connsiteX25" fmla="*/ 8492774 w 10753706"/>
              <a:gd name="connsiteY25" fmla="*/ 366181 h 1027260"/>
              <a:gd name="connsiteX26" fmla="*/ 8466405 w 10753706"/>
              <a:gd name="connsiteY26" fmla="*/ 368724 h 1027260"/>
              <a:gd name="connsiteX27" fmla="*/ 8427069 w 10753706"/>
              <a:gd name="connsiteY27" fmla="*/ 387211 h 1027260"/>
              <a:gd name="connsiteX28" fmla="*/ 8387766 w 10753706"/>
              <a:gd name="connsiteY28" fmla="*/ 377161 h 1027260"/>
              <a:gd name="connsiteX29" fmla="*/ 8315874 w 10753706"/>
              <a:gd name="connsiteY29" fmla="*/ 395527 h 1027260"/>
              <a:gd name="connsiteX30" fmla="*/ 8274474 w 10753706"/>
              <a:gd name="connsiteY30" fmla="*/ 405112 h 1027260"/>
              <a:gd name="connsiteX31" fmla="*/ 8234664 w 10753706"/>
              <a:gd name="connsiteY31" fmla="*/ 410219 h 1027260"/>
              <a:gd name="connsiteX32" fmla="*/ 8211268 w 10753706"/>
              <a:gd name="connsiteY32" fmla="*/ 416791 h 1027260"/>
              <a:gd name="connsiteX33" fmla="*/ 8188615 w 10753706"/>
              <a:gd name="connsiteY33" fmla="*/ 421755 h 1027260"/>
              <a:gd name="connsiteX34" fmla="*/ 8179981 w 10753706"/>
              <a:gd name="connsiteY34" fmla="*/ 420402 h 1027260"/>
              <a:gd name="connsiteX35" fmla="*/ 8179307 w 10753706"/>
              <a:gd name="connsiteY35" fmla="*/ 422516 h 1027260"/>
              <a:gd name="connsiteX36" fmla="*/ 8147929 w 10753706"/>
              <a:gd name="connsiteY36" fmla="*/ 450302 h 1027260"/>
              <a:gd name="connsiteX37" fmla="*/ 8089136 w 10753706"/>
              <a:gd name="connsiteY37" fmla="*/ 465283 h 1027260"/>
              <a:gd name="connsiteX38" fmla="*/ 8049973 w 10753706"/>
              <a:gd name="connsiteY38" fmla="*/ 454121 h 1027260"/>
              <a:gd name="connsiteX39" fmla="*/ 7965913 w 10753706"/>
              <a:gd name="connsiteY39" fmla="*/ 464415 h 1027260"/>
              <a:gd name="connsiteX40" fmla="*/ 7945093 w 10753706"/>
              <a:gd name="connsiteY40" fmla="*/ 464798 h 1027260"/>
              <a:gd name="connsiteX41" fmla="*/ 7935335 w 10753706"/>
              <a:gd name="connsiteY41" fmla="*/ 462442 h 1027260"/>
              <a:gd name="connsiteX42" fmla="*/ 7904779 w 10753706"/>
              <a:gd name="connsiteY42" fmla="*/ 471429 h 1027260"/>
              <a:gd name="connsiteX43" fmla="*/ 7855604 w 10753706"/>
              <a:gd name="connsiteY43" fmla="*/ 480199 h 1027260"/>
              <a:gd name="connsiteX44" fmla="*/ 7832630 w 10753706"/>
              <a:gd name="connsiteY44" fmla="*/ 485371 h 1027260"/>
              <a:gd name="connsiteX45" fmla="*/ 7812438 w 10753706"/>
              <a:gd name="connsiteY45" fmla="*/ 485391 h 1027260"/>
              <a:gd name="connsiteX46" fmla="*/ 7701399 w 10753706"/>
              <a:gd name="connsiteY46" fmla="*/ 495197 h 1027260"/>
              <a:gd name="connsiteX47" fmla="*/ 7674778 w 10753706"/>
              <a:gd name="connsiteY47" fmla="*/ 494723 h 1027260"/>
              <a:gd name="connsiteX48" fmla="*/ 7660445 w 10753706"/>
              <a:gd name="connsiteY48" fmla="*/ 490194 h 1027260"/>
              <a:gd name="connsiteX49" fmla="*/ 7651781 w 10753706"/>
              <a:gd name="connsiteY49" fmla="*/ 493084 h 1027260"/>
              <a:gd name="connsiteX50" fmla="*/ 7584807 w 10753706"/>
              <a:gd name="connsiteY50" fmla="*/ 499490 h 1027260"/>
              <a:gd name="connsiteX51" fmla="*/ 7541324 w 10753706"/>
              <a:gd name="connsiteY51" fmla="*/ 504184 h 1027260"/>
              <a:gd name="connsiteX52" fmla="*/ 7541756 w 10753706"/>
              <a:gd name="connsiteY52" fmla="*/ 512184 h 1027260"/>
              <a:gd name="connsiteX53" fmla="*/ 7503906 w 10753706"/>
              <a:gd name="connsiteY53" fmla="*/ 518551 h 1027260"/>
              <a:gd name="connsiteX54" fmla="*/ 7460411 w 10753706"/>
              <a:gd name="connsiteY54" fmla="*/ 517415 h 1027260"/>
              <a:gd name="connsiteX55" fmla="*/ 7460116 w 10753706"/>
              <a:gd name="connsiteY55" fmla="*/ 517548 h 1027260"/>
              <a:gd name="connsiteX56" fmla="*/ 7297810 w 10753706"/>
              <a:gd name="connsiteY56" fmla="*/ 563947 h 1027260"/>
              <a:gd name="connsiteX57" fmla="*/ 6946388 w 10753706"/>
              <a:gd name="connsiteY57" fmla="*/ 665244 h 1027260"/>
              <a:gd name="connsiteX58" fmla="*/ 6741704 w 10753706"/>
              <a:gd name="connsiteY58" fmla="*/ 679365 h 1027260"/>
              <a:gd name="connsiteX59" fmla="*/ 6624680 w 10753706"/>
              <a:gd name="connsiteY59" fmla="*/ 677674 h 1027260"/>
              <a:gd name="connsiteX60" fmla="*/ 6605700 w 10753706"/>
              <a:gd name="connsiteY60" fmla="*/ 683566 h 1027260"/>
              <a:gd name="connsiteX61" fmla="*/ 6576922 w 10753706"/>
              <a:gd name="connsiteY61" fmla="*/ 683030 h 1027260"/>
              <a:gd name="connsiteX62" fmla="*/ 6405123 w 10753706"/>
              <a:gd name="connsiteY62" fmla="*/ 721946 h 1027260"/>
              <a:gd name="connsiteX63" fmla="*/ 6368938 w 10753706"/>
              <a:gd name="connsiteY63" fmla="*/ 717341 h 1027260"/>
              <a:gd name="connsiteX64" fmla="*/ 6295102 w 10753706"/>
              <a:gd name="connsiteY64" fmla="*/ 729508 h 1027260"/>
              <a:gd name="connsiteX65" fmla="*/ 6202084 w 10753706"/>
              <a:gd name="connsiteY65" fmla="*/ 767091 h 1027260"/>
              <a:gd name="connsiteX66" fmla="*/ 6067157 w 10753706"/>
              <a:gd name="connsiteY66" fmla="*/ 790339 h 1027260"/>
              <a:gd name="connsiteX67" fmla="*/ 6061443 w 10753706"/>
              <a:gd name="connsiteY67" fmla="*/ 796151 h 1027260"/>
              <a:gd name="connsiteX68" fmla="*/ 6051406 w 10753706"/>
              <a:gd name="connsiteY68" fmla="*/ 800684 h 1027260"/>
              <a:gd name="connsiteX69" fmla="*/ 6049097 w 10753706"/>
              <a:gd name="connsiteY69" fmla="*/ 800636 h 1027260"/>
              <a:gd name="connsiteX70" fmla="*/ 6034222 w 10753706"/>
              <a:gd name="connsiteY70" fmla="*/ 804110 h 1027260"/>
              <a:gd name="connsiteX71" fmla="*/ 6033121 w 10753706"/>
              <a:gd name="connsiteY71" fmla="*/ 806078 h 1027260"/>
              <a:gd name="connsiteX72" fmla="*/ 6023593 w 10753706"/>
              <a:gd name="connsiteY72" fmla="*/ 808842 h 1027260"/>
              <a:gd name="connsiteX73" fmla="*/ 6006639 w 10753706"/>
              <a:gd name="connsiteY73" fmla="*/ 815304 h 1027260"/>
              <a:gd name="connsiteX74" fmla="*/ 6001762 w 10753706"/>
              <a:gd name="connsiteY74" fmla="*/ 815557 h 1027260"/>
              <a:gd name="connsiteX75" fmla="*/ 5973534 w 10753706"/>
              <a:gd name="connsiteY75" fmla="*/ 823815 h 1027260"/>
              <a:gd name="connsiteX76" fmla="*/ 5972336 w 10753706"/>
              <a:gd name="connsiteY76" fmla="*/ 823476 h 1027260"/>
              <a:gd name="connsiteX77" fmla="*/ 5960841 w 10753706"/>
              <a:gd name="connsiteY77" fmla="*/ 823819 h 1027260"/>
              <a:gd name="connsiteX78" fmla="*/ 5940719 w 10753706"/>
              <a:gd name="connsiteY78" fmla="*/ 825514 h 1027260"/>
              <a:gd name="connsiteX79" fmla="*/ 5884298 w 10753706"/>
              <a:gd name="connsiteY79" fmla="*/ 823806 h 1027260"/>
              <a:gd name="connsiteX80" fmla="*/ 5854779 w 10753706"/>
              <a:gd name="connsiteY80" fmla="*/ 832365 h 1027260"/>
              <a:gd name="connsiteX81" fmla="*/ 5848382 w 10753706"/>
              <a:gd name="connsiteY81" fmla="*/ 833844 h 1027260"/>
              <a:gd name="connsiteX82" fmla="*/ 5848066 w 10753706"/>
              <a:gd name="connsiteY82" fmla="*/ 833772 h 1027260"/>
              <a:gd name="connsiteX83" fmla="*/ 5840944 w 10753706"/>
              <a:gd name="connsiteY83" fmla="*/ 835132 h 1027260"/>
              <a:gd name="connsiteX84" fmla="*/ 5836719 w 10753706"/>
              <a:gd name="connsiteY84" fmla="*/ 836539 h 1027260"/>
              <a:gd name="connsiteX85" fmla="*/ 5824311 w 10753706"/>
              <a:gd name="connsiteY85" fmla="*/ 839408 h 1027260"/>
              <a:gd name="connsiteX86" fmla="*/ 5818788 w 10753706"/>
              <a:gd name="connsiteY86" fmla="*/ 839727 h 1027260"/>
              <a:gd name="connsiteX87" fmla="*/ 5763953 w 10753706"/>
              <a:gd name="connsiteY87" fmla="*/ 834282 h 1027260"/>
              <a:gd name="connsiteX88" fmla="*/ 5667748 w 10753706"/>
              <a:gd name="connsiteY88" fmla="*/ 840211 h 1027260"/>
              <a:gd name="connsiteX89" fmla="*/ 5573108 w 10753706"/>
              <a:gd name="connsiteY89" fmla="*/ 847611 h 1027260"/>
              <a:gd name="connsiteX90" fmla="*/ 5539137 w 10753706"/>
              <a:gd name="connsiteY90" fmla="*/ 851033 h 1027260"/>
              <a:gd name="connsiteX91" fmla="*/ 5510651 w 10753706"/>
              <a:gd name="connsiteY91" fmla="*/ 844215 h 1027260"/>
              <a:gd name="connsiteX92" fmla="*/ 5457331 w 10753706"/>
              <a:gd name="connsiteY92" fmla="*/ 839159 h 1027260"/>
              <a:gd name="connsiteX93" fmla="*/ 5410613 w 10753706"/>
              <a:gd name="connsiteY93" fmla="*/ 834358 h 1027260"/>
              <a:gd name="connsiteX94" fmla="*/ 5370040 w 10753706"/>
              <a:gd name="connsiteY94" fmla="*/ 862127 h 1027260"/>
              <a:gd name="connsiteX95" fmla="*/ 5318778 w 10753706"/>
              <a:gd name="connsiteY95" fmla="*/ 855310 h 1027260"/>
              <a:gd name="connsiteX96" fmla="*/ 5298645 w 10753706"/>
              <a:gd name="connsiteY96" fmla="*/ 855171 h 1027260"/>
              <a:gd name="connsiteX97" fmla="*/ 5253828 w 10753706"/>
              <a:gd name="connsiteY97" fmla="*/ 859670 h 1027260"/>
              <a:gd name="connsiteX98" fmla="*/ 5216955 w 10753706"/>
              <a:gd name="connsiteY98" fmla="*/ 866245 h 1027260"/>
              <a:gd name="connsiteX99" fmla="*/ 5214344 w 10753706"/>
              <a:gd name="connsiteY99" fmla="*/ 868102 h 1027260"/>
              <a:gd name="connsiteX100" fmla="*/ 5195561 w 10753706"/>
              <a:gd name="connsiteY100" fmla="*/ 869949 h 1027260"/>
              <a:gd name="connsiteX101" fmla="*/ 5182555 w 10753706"/>
              <a:gd name="connsiteY101" fmla="*/ 873542 h 1027260"/>
              <a:gd name="connsiteX102" fmla="*/ 5172552 w 10753706"/>
              <a:gd name="connsiteY102" fmla="*/ 878801 h 1027260"/>
              <a:gd name="connsiteX103" fmla="*/ 5027993 w 10753706"/>
              <a:gd name="connsiteY103" fmla="*/ 889666 h 1027260"/>
              <a:gd name="connsiteX104" fmla="*/ 4939844 w 10753706"/>
              <a:gd name="connsiteY104" fmla="*/ 934802 h 1027260"/>
              <a:gd name="connsiteX105" fmla="*/ 4792576 w 10753706"/>
              <a:gd name="connsiteY105" fmla="*/ 934820 h 1027260"/>
              <a:gd name="connsiteX106" fmla="*/ 4602423 w 10753706"/>
              <a:gd name="connsiteY106" fmla="*/ 958063 h 1027260"/>
              <a:gd name="connsiteX107" fmla="*/ 4290656 w 10753706"/>
              <a:gd name="connsiteY107" fmla="*/ 969152 h 1027260"/>
              <a:gd name="connsiteX108" fmla="*/ 3952334 w 10753706"/>
              <a:gd name="connsiteY108" fmla="*/ 954043 h 1027260"/>
              <a:gd name="connsiteX109" fmla="*/ 3858560 w 10753706"/>
              <a:gd name="connsiteY109" fmla="*/ 948781 h 1027260"/>
              <a:gd name="connsiteX110" fmla="*/ 3846597 w 10753706"/>
              <a:gd name="connsiteY110" fmla="*/ 948382 h 1027260"/>
              <a:gd name="connsiteX111" fmla="*/ 3736044 w 10753706"/>
              <a:gd name="connsiteY111" fmla="*/ 947759 h 1027260"/>
              <a:gd name="connsiteX112" fmla="*/ 3713136 w 10753706"/>
              <a:gd name="connsiteY112" fmla="*/ 946963 h 1027260"/>
              <a:gd name="connsiteX113" fmla="*/ 3695939 w 10753706"/>
              <a:gd name="connsiteY113" fmla="*/ 943639 h 1027260"/>
              <a:gd name="connsiteX114" fmla="*/ 3694125 w 10753706"/>
              <a:gd name="connsiteY114" fmla="*/ 940567 h 1027260"/>
              <a:gd name="connsiteX115" fmla="*/ 3681925 w 10753706"/>
              <a:gd name="connsiteY115" fmla="*/ 939706 h 1027260"/>
              <a:gd name="connsiteX116" fmla="*/ 3679204 w 10753706"/>
              <a:gd name="connsiteY116" fmla="*/ 938926 h 1027260"/>
              <a:gd name="connsiteX117" fmla="*/ 3615656 w 10753706"/>
              <a:gd name="connsiteY117" fmla="*/ 940320 h 1027260"/>
              <a:gd name="connsiteX118" fmla="*/ 3567983 w 10753706"/>
              <a:gd name="connsiteY118" fmla="*/ 935596 h 1027260"/>
              <a:gd name="connsiteX119" fmla="*/ 3422423 w 10753706"/>
              <a:gd name="connsiteY119" fmla="*/ 932129 h 1027260"/>
              <a:gd name="connsiteX120" fmla="*/ 3310925 w 10753706"/>
              <a:gd name="connsiteY120" fmla="*/ 911072 h 1027260"/>
              <a:gd name="connsiteX121" fmla="*/ 3139421 w 10753706"/>
              <a:gd name="connsiteY121" fmla="*/ 934151 h 1027260"/>
              <a:gd name="connsiteX122" fmla="*/ 2996922 w 10753706"/>
              <a:gd name="connsiteY122" fmla="*/ 927537 h 1027260"/>
              <a:gd name="connsiteX123" fmla="*/ 2982785 w 10753706"/>
              <a:gd name="connsiteY123" fmla="*/ 931453 h 1027260"/>
              <a:gd name="connsiteX124" fmla="*/ 2967478 w 10753706"/>
              <a:gd name="connsiteY124" fmla="*/ 933397 h 1027260"/>
              <a:gd name="connsiteX125" fmla="*/ 2948552 w 10753706"/>
              <a:gd name="connsiteY125" fmla="*/ 932961 h 1027260"/>
              <a:gd name="connsiteX126" fmla="*/ 2944404 w 10753706"/>
              <a:gd name="connsiteY126" fmla="*/ 934452 h 1027260"/>
              <a:gd name="connsiteX127" fmla="*/ 2908608 w 10753706"/>
              <a:gd name="connsiteY127" fmla="*/ 937205 h 1027260"/>
              <a:gd name="connsiteX128" fmla="*/ 2904443 w 10753706"/>
              <a:gd name="connsiteY128" fmla="*/ 936455 h 1027260"/>
              <a:gd name="connsiteX129" fmla="*/ 2868935 w 10753706"/>
              <a:gd name="connsiteY129" fmla="*/ 938022 h 1027260"/>
              <a:gd name="connsiteX130" fmla="*/ 2868586 w 10753706"/>
              <a:gd name="connsiteY130" fmla="*/ 937487 h 1027260"/>
              <a:gd name="connsiteX131" fmla="*/ 2859191 w 10753706"/>
              <a:gd name="connsiteY131" fmla="*/ 935503 h 1027260"/>
              <a:gd name="connsiteX132" fmla="*/ 2840915 w 10753706"/>
              <a:gd name="connsiteY132" fmla="*/ 932977 h 1027260"/>
              <a:gd name="connsiteX133" fmla="*/ 2763509 w 10753706"/>
              <a:gd name="connsiteY133" fmla="*/ 921850 h 1027260"/>
              <a:gd name="connsiteX134" fmla="*/ 2756121 w 10753706"/>
              <a:gd name="connsiteY134" fmla="*/ 921864 h 1027260"/>
              <a:gd name="connsiteX135" fmla="*/ 2755998 w 10753706"/>
              <a:gd name="connsiteY135" fmla="*/ 921739 h 1027260"/>
              <a:gd name="connsiteX136" fmla="*/ 2748255 w 10753706"/>
              <a:gd name="connsiteY136" fmla="*/ 921505 h 1027260"/>
              <a:gd name="connsiteX137" fmla="*/ 2694601 w 10753706"/>
              <a:gd name="connsiteY137" fmla="*/ 915575 h 1027260"/>
              <a:gd name="connsiteX138" fmla="*/ 2635357 w 10753706"/>
              <a:gd name="connsiteY138" fmla="*/ 910976 h 1027260"/>
              <a:gd name="connsiteX139" fmla="*/ 2601047 w 10753706"/>
              <a:gd name="connsiteY139" fmla="*/ 910263 h 1027260"/>
              <a:gd name="connsiteX140" fmla="*/ 2507482 w 10753706"/>
              <a:gd name="connsiteY140" fmla="*/ 906211 h 1027260"/>
              <a:gd name="connsiteX141" fmla="*/ 2413884 w 10753706"/>
              <a:gd name="connsiteY141" fmla="*/ 900545 h 1027260"/>
              <a:gd name="connsiteX142" fmla="*/ 2368912 w 10753706"/>
              <a:gd name="connsiteY142" fmla="*/ 888755 h 1027260"/>
              <a:gd name="connsiteX143" fmla="*/ 2349490 w 10753706"/>
              <a:gd name="connsiteY143" fmla="*/ 889719 h 1027260"/>
              <a:gd name="connsiteX144" fmla="*/ 2344290 w 10753706"/>
              <a:gd name="connsiteY144" fmla="*/ 890584 h 1027260"/>
              <a:gd name="connsiteX145" fmla="*/ 2336488 w 10753706"/>
              <a:gd name="connsiteY145" fmla="*/ 891058 h 1027260"/>
              <a:gd name="connsiteX146" fmla="*/ 2329015 w 10753706"/>
              <a:gd name="connsiteY146" fmla="*/ 891627 h 1027260"/>
              <a:gd name="connsiteX147" fmla="*/ 2293898 w 10753706"/>
              <a:gd name="connsiteY147" fmla="*/ 896431 h 1027260"/>
              <a:gd name="connsiteX148" fmla="*/ 2243927 w 10753706"/>
              <a:gd name="connsiteY148" fmla="*/ 888076 h 1027260"/>
              <a:gd name="connsiteX149" fmla="*/ 2223920 w 10753706"/>
              <a:gd name="connsiteY149" fmla="*/ 887331 h 1027260"/>
              <a:gd name="connsiteX150" fmla="*/ 2213081 w 10753706"/>
              <a:gd name="connsiteY150" fmla="*/ 886302 h 1027260"/>
              <a:gd name="connsiteX151" fmla="*/ 2212307 w 10753706"/>
              <a:gd name="connsiteY151" fmla="*/ 885829 h 1027260"/>
              <a:gd name="connsiteX152" fmla="*/ 2152321 w 10753706"/>
              <a:gd name="connsiteY152" fmla="*/ 894418 h 1027260"/>
              <a:gd name="connsiteX153" fmla="*/ 2140985 w 10753706"/>
              <a:gd name="connsiteY153" fmla="*/ 895968 h 1027260"/>
              <a:gd name="connsiteX154" fmla="*/ 2121210 w 10753706"/>
              <a:gd name="connsiteY154" fmla="*/ 899354 h 1027260"/>
              <a:gd name="connsiteX155" fmla="*/ 2119146 w 10753706"/>
              <a:gd name="connsiteY155" fmla="*/ 899033 h 1027260"/>
              <a:gd name="connsiteX156" fmla="*/ 2105666 w 10753706"/>
              <a:gd name="connsiteY156" fmla="*/ 902240 h 1027260"/>
              <a:gd name="connsiteX157" fmla="*/ 2094924 w 10753706"/>
              <a:gd name="connsiteY157" fmla="*/ 907203 h 1027260"/>
              <a:gd name="connsiteX158" fmla="*/ 1949478 w 10753706"/>
              <a:gd name="connsiteY158" fmla="*/ 913748 h 1027260"/>
              <a:gd name="connsiteX159" fmla="*/ 1749684 w 10753706"/>
              <a:gd name="connsiteY159" fmla="*/ 942223 h 1027260"/>
              <a:gd name="connsiteX160" fmla="*/ 1585576 w 10753706"/>
              <a:gd name="connsiteY160" fmla="*/ 954170 h 1027260"/>
              <a:gd name="connsiteX161" fmla="*/ 1476250 w 10753706"/>
              <a:gd name="connsiteY161" fmla="*/ 950653 h 1027260"/>
              <a:gd name="connsiteX162" fmla="*/ 1433927 w 10753706"/>
              <a:gd name="connsiteY162" fmla="*/ 959926 h 1027260"/>
              <a:gd name="connsiteX163" fmla="*/ 1414893 w 10753706"/>
              <a:gd name="connsiteY163" fmla="*/ 957671 h 1027260"/>
              <a:gd name="connsiteX164" fmla="*/ 1411585 w 10753706"/>
              <a:gd name="connsiteY164" fmla="*/ 957179 h 1027260"/>
              <a:gd name="connsiteX165" fmla="*/ 1398896 w 10753706"/>
              <a:gd name="connsiteY165" fmla="*/ 957460 h 1027260"/>
              <a:gd name="connsiteX166" fmla="*/ 1394632 w 10753706"/>
              <a:gd name="connsiteY166" fmla="*/ 954725 h 1027260"/>
              <a:gd name="connsiteX167" fmla="*/ 1375043 w 10753706"/>
              <a:gd name="connsiteY167" fmla="*/ 953132 h 1027260"/>
              <a:gd name="connsiteX168" fmla="*/ 1351876 w 10753706"/>
              <a:gd name="connsiteY168" fmla="*/ 954436 h 1027260"/>
              <a:gd name="connsiteX169" fmla="*/ 1242676 w 10753706"/>
              <a:gd name="connsiteY169" fmla="*/ 963767 h 1027260"/>
              <a:gd name="connsiteX170" fmla="*/ 1205993 w 10753706"/>
              <a:gd name="connsiteY170" fmla="*/ 974080 h 1027260"/>
              <a:gd name="connsiteX171" fmla="*/ 1052221 w 10753706"/>
              <a:gd name="connsiteY171" fmla="*/ 963954 h 1027260"/>
              <a:gd name="connsiteX172" fmla="*/ 968270 w 10753706"/>
              <a:gd name="connsiteY172" fmla="*/ 964761 h 1027260"/>
              <a:gd name="connsiteX173" fmla="*/ 874493 w 10753706"/>
              <a:gd name="connsiteY173" fmla="*/ 998122 h 1027260"/>
              <a:gd name="connsiteX174" fmla="*/ 814411 w 10753706"/>
              <a:gd name="connsiteY174" fmla="*/ 1007391 h 1027260"/>
              <a:gd name="connsiteX175" fmla="*/ 688604 w 10753706"/>
              <a:gd name="connsiteY175" fmla="*/ 1015631 h 1027260"/>
              <a:gd name="connsiteX176" fmla="*/ 618171 w 10753706"/>
              <a:gd name="connsiteY176" fmla="*/ 1027260 h 1027260"/>
              <a:gd name="connsiteX177" fmla="*/ 570379 w 10753706"/>
              <a:gd name="connsiteY177" fmla="*/ 1023487 h 1027260"/>
              <a:gd name="connsiteX178" fmla="*/ 482519 w 10753706"/>
              <a:gd name="connsiteY178" fmla="*/ 1002108 h 1027260"/>
              <a:gd name="connsiteX179" fmla="*/ 475319 w 10753706"/>
              <a:gd name="connsiteY179" fmla="*/ 1009922 h 1027260"/>
              <a:gd name="connsiteX180" fmla="*/ 431104 w 10753706"/>
              <a:gd name="connsiteY180" fmla="*/ 1009317 h 1027260"/>
              <a:gd name="connsiteX181" fmla="*/ 363782 w 10753706"/>
              <a:gd name="connsiteY181" fmla="*/ 1007585 h 1027260"/>
              <a:gd name="connsiteX182" fmla="*/ 325533 w 10753706"/>
              <a:gd name="connsiteY182" fmla="*/ 1008502 h 1027260"/>
              <a:gd name="connsiteX183" fmla="*/ 220429 w 10753706"/>
              <a:gd name="connsiteY183" fmla="*/ 1008927 h 1027260"/>
              <a:gd name="connsiteX184" fmla="*/ 114676 w 10753706"/>
              <a:gd name="connsiteY184" fmla="*/ 1007765 h 1027260"/>
              <a:gd name="connsiteX185" fmla="*/ 13470 w 10753706"/>
              <a:gd name="connsiteY185" fmla="*/ 998544 h 1027260"/>
              <a:gd name="connsiteX186" fmla="*/ 0 w 10753706"/>
              <a:gd name="connsiteY186" fmla="*/ 997355 h 1027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Lst>
            <a:rect l="l" t="t" r="r" b="b"/>
            <a:pathLst>
              <a:path w="10753706" h="1027260">
                <a:moveTo>
                  <a:pt x="0" y="0"/>
                </a:moveTo>
                <a:lnTo>
                  <a:pt x="10753706" y="0"/>
                </a:lnTo>
                <a:lnTo>
                  <a:pt x="10748809" y="2522"/>
                </a:lnTo>
                <a:cubicBezTo>
                  <a:pt x="10744031" y="4644"/>
                  <a:pt x="10737551" y="7204"/>
                  <a:pt x="10725330" y="11977"/>
                </a:cubicBezTo>
                <a:cubicBezTo>
                  <a:pt x="10700888" y="21523"/>
                  <a:pt x="10652058" y="39304"/>
                  <a:pt x="10615423" y="52967"/>
                </a:cubicBezTo>
                <a:cubicBezTo>
                  <a:pt x="10598524" y="49017"/>
                  <a:pt x="10550674" y="61360"/>
                  <a:pt x="10533936" y="53095"/>
                </a:cubicBezTo>
                <a:cubicBezTo>
                  <a:pt x="10519435" y="55674"/>
                  <a:pt x="10480156" y="49393"/>
                  <a:pt x="10466876" y="45180"/>
                </a:cubicBezTo>
                <a:cubicBezTo>
                  <a:pt x="10443145" y="68059"/>
                  <a:pt x="10382269" y="71294"/>
                  <a:pt x="10355090" y="89741"/>
                </a:cubicBezTo>
                <a:cubicBezTo>
                  <a:pt x="10286222" y="95376"/>
                  <a:pt x="10146285" y="63529"/>
                  <a:pt x="10087145" y="66115"/>
                </a:cubicBezTo>
                <a:cubicBezTo>
                  <a:pt x="10067575" y="79584"/>
                  <a:pt x="10043111" y="68921"/>
                  <a:pt x="10015902" y="76178"/>
                </a:cubicBezTo>
                <a:cubicBezTo>
                  <a:pt x="9952302" y="84628"/>
                  <a:pt x="9893286" y="103337"/>
                  <a:pt x="9806005" y="102435"/>
                </a:cubicBezTo>
                <a:cubicBezTo>
                  <a:pt x="9782247" y="141133"/>
                  <a:pt x="9674787" y="151643"/>
                  <a:pt x="9602583" y="179170"/>
                </a:cubicBezTo>
                <a:cubicBezTo>
                  <a:pt x="9557658" y="187584"/>
                  <a:pt x="9478290" y="154235"/>
                  <a:pt x="9469719" y="174721"/>
                </a:cubicBezTo>
                <a:cubicBezTo>
                  <a:pt x="9443779" y="165070"/>
                  <a:pt x="9431317" y="185692"/>
                  <a:pt x="9408692" y="189513"/>
                </a:cubicBezTo>
                <a:cubicBezTo>
                  <a:pt x="9387154" y="183843"/>
                  <a:pt x="9380475" y="191089"/>
                  <a:pt x="9364151" y="194072"/>
                </a:cubicBezTo>
                <a:cubicBezTo>
                  <a:pt x="9354686" y="190222"/>
                  <a:pt x="9340485" y="191782"/>
                  <a:pt x="9337751" y="197579"/>
                </a:cubicBezTo>
                <a:cubicBezTo>
                  <a:pt x="9349566" y="209270"/>
                  <a:pt x="9297468" y="207714"/>
                  <a:pt x="9297166" y="216558"/>
                </a:cubicBezTo>
                <a:cubicBezTo>
                  <a:pt x="9269057" y="220999"/>
                  <a:pt x="9139630" y="221783"/>
                  <a:pt x="9123859" y="237356"/>
                </a:cubicBezTo>
                <a:cubicBezTo>
                  <a:pt x="9068176" y="249209"/>
                  <a:pt x="8975349" y="235349"/>
                  <a:pt x="8950741" y="238020"/>
                </a:cubicBezTo>
                <a:cubicBezTo>
                  <a:pt x="8916265" y="215428"/>
                  <a:pt x="8822808" y="292026"/>
                  <a:pt x="8718236" y="303148"/>
                </a:cubicBezTo>
                <a:cubicBezTo>
                  <a:pt x="8703111" y="302060"/>
                  <a:pt x="8695551" y="302792"/>
                  <a:pt x="8694011" y="308812"/>
                </a:cubicBezTo>
                <a:cubicBezTo>
                  <a:pt x="8661810" y="312764"/>
                  <a:pt x="8637956" y="329628"/>
                  <a:pt x="8611976" y="324819"/>
                </a:cubicBezTo>
                <a:cubicBezTo>
                  <a:pt x="8621849" y="336388"/>
                  <a:pt x="8562809" y="325917"/>
                  <a:pt x="8562074" y="337971"/>
                </a:cubicBezTo>
                <a:cubicBezTo>
                  <a:pt x="8543699" y="343978"/>
                  <a:pt x="8511321" y="356396"/>
                  <a:pt x="8501724" y="360865"/>
                </a:cubicBezTo>
                <a:lnTo>
                  <a:pt x="8504489" y="364790"/>
                </a:lnTo>
                <a:lnTo>
                  <a:pt x="8492774" y="366181"/>
                </a:lnTo>
                <a:lnTo>
                  <a:pt x="8466405" y="368724"/>
                </a:lnTo>
                <a:cubicBezTo>
                  <a:pt x="8455454" y="372229"/>
                  <a:pt x="8440175" y="385805"/>
                  <a:pt x="8427069" y="387211"/>
                </a:cubicBezTo>
                <a:cubicBezTo>
                  <a:pt x="8400442" y="392215"/>
                  <a:pt x="8397079" y="382989"/>
                  <a:pt x="8387766" y="377161"/>
                </a:cubicBezTo>
                <a:cubicBezTo>
                  <a:pt x="8369233" y="378548"/>
                  <a:pt x="8334756" y="390869"/>
                  <a:pt x="8315874" y="395527"/>
                </a:cubicBezTo>
                <a:cubicBezTo>
                  <a:pt x="8306664" y="400500"/>
                  <a:pt x="8272845" y="393679"/>
                  <a:pt x="8274474" y="405112"/>
                </a:cubicBezTo>
                <a:cubicBezTo>
                  <a:pt x="8255483" y="406194"/>
                  <a:pt x="8244963" y="408376"/>
                  <a:pt x="8234664" y="410219"/>
                </a:cubicBezTo>
                <a:lnTo>
                  <a:pt x="8211268" y="416791"/>
                </a:lnTo>
                <a:cubicBezTo>
                  <a:pt x="8204720" y="419941"/>
                  <a:pt x="8197411" y="422004"/>
                  <a:pt x="8188615" y="421755"/>
                </a:cubicBezTo>
                <a:lnTo>
                  <a:pt x="8179981" y="420402"/>
                </a:lnTo>
                <a:lnTo>
                  <a:pt x="8179307" y="422516"/>
                </a:lnTo>
                <a:cubicBezTo>
                  <a:pt x="8179027" y="425797"/>
                  <a:pt x="8175790" y="448341"/>
                  <a:pt x="8147929" y="450302"/>
                </a:cubicBezTo>
                <a:cubicBezTo>
                  <a:pt x="8130300" y="457967"/>
                  <a:pt x="8114933" y="461015"/>
                  <a:pt x="8089136" y="465283"/>
                </a:cubicBezTo>
                <a:cubicBezTo>
                  <a:pt x="8072810" y="465920"/>
                  <a:pt x="8069376" y="451569"/>
                  <a:pt x="8049973" y="454121"/>
                </a:cubicBezTo>
                <a:cubicBezTo>
                  <a:pt x="7974508" y="471465"/>
                  <a:pt x="8006050" y="447139"/>
                  <a:pt x="7965913" y="464415"/>
                </a:cubicBezTo>
                <a:cubicBezTo>
                  <a:pt x="7958234" y="466025"/>
                  <a:pt x="7951405" y="465800"/>
                  <a:pt x="7945093" y="464798"/>
                </a:cubicBezTo>
                <a:lnTo>
                  <a:pt x="7935335" y="462442"/>
                </a:lnTo>
                <a:lnTo>
                  <a:pt x="7904779" y="471429"/>
                </a:lnTo>
                <a:cubicBezTo>
                  <a:pt x="7889387" y="474999"/>
                  <a:pt x="7872867" y="477951"/>
                  <a:pt x="7855604" y="480199"/>
                </a:cubicBezTo>
                <a:cubicBezTo>
                  <a:pt x="7850005" y="476378"/>
                  <a:pt x="7838628" y="483595"/>
                  <a:pt x="7832630" y="485371"/>
                </a:cubicBezTo>
                <a:cubicBezTo>
                  <a:pt x="7831473" y="482645"/>
                  <a:pt x="7816623" y="482661"/>
                  <a:pt x="7812438" y="485391"/>
                </a:cubicBezTo>
                <a:cubicBezTo>
                  <a:pt x="7709470" y="505049"/>
                  <a:pt x="7759426" y="473956"/>
                  <a:pt x="7701399" y="495197"/>
                </a:cubicBezTo>
                <a:cubicBezTo>
                  <a:pt x="7690986" y="496989"/>
                  <a:pt x="7682397" y="496365"/>
                  <a:pt x="7674778" y="494723"/>
                </a:cubicBezTo>
                <a:lnTo>
                  <a:pt x="7660445" y="490194"/>
                </a:lnTo>
                <a:lnTo>
                  <a:pt x="7651781" y="493084"/>
                </a:lnTo>
                <a:cubicBezTo>
                  <a:pt x="7616113" y="496548"/>
                  <a:pt x="7603273" y="491735"/>
                  <a:pt x="7584807" y="499490"/>
                </a:cubicBezTo>
                <a:cubicBezTo>
                  <a:pt x="7549256" y="490212"/>
                  <a:pt x="7563949" y="500167"/>
                  <a:pt x="7541324" y="504184"/>
                </a:cubicBezTo>
                <a:cubicBezTo>
                  <a:pt x="7523851" y="508307"/>
                  <a:pt x="7559546" y="509825"/>
                  <a:pt x="7541756" y="512184"/>
                </a:cubicBezTo>
                <a:cubicBezTo>
                  <a:pt x="7520963" y="510864"/>
                  <a:pt x="7525755" y="520497"/>
                  <a:pt x="7503906" y="518551"/>
                </a:cubicBezTo>
                <a:cubicBezTo>
                  <a:pt x="7505924" y="510774"/>
                  <a:pt x="7464361" y="523683"/>
                  <a:pt x="7460411" y="517415"/>
                </a:cubicBezTo>
                <a:lnTo>
                  <a:pt x="7460116" y="517548"/>
                </a:lnTo>
                <a:cubicBezTo>
                  <a:pt x="7447785" y="530928"/>
                  <a:pt x="7310141" y="550568"/>
                  <a:pt x="7297810" y="563947"/>
                </a:cubicBezTo>
                <a:cubicBezTo>
                  <a:pt x="7221791" y="605698"/>
                  <a:pt x="7039072" y="646008"/>
                  <a:pt x="6946388" y="665244"/>
                </a:cubicBezTo>
                <a:cubicBezTo>
                  <a:pt x="6853704" y="684480"/>
                  <a:pt x="6804875" y="677485"/>
                  <a:pt x="6741704" y="679365"/>
                </a:cubicBezTo>
                <a:lnTo>
                  <a:pt x="6624680" y="677674"/>
                </a:lnTo>
                <a:lnTo>
                  <a:pt x="6605700" y="683566"/>
                </a:lnTo>
                <a:cubicBezTo>
                  <a:pt x="6603309" y="685184"/>
                  <a:pt x="6599550" y="685647"/>
                  <a:pt x="6576922" y="683030"/>
                </a:cubicBezTo>
                <a:cubicBezTo>
                  <a:pt x="6527275" y="698355"/>
                  <a:pt x="6440981" y="702347"/>
                  <a:pt x="6405123" y="721946"/>
                </a:cubicBezTo>
                <a:cubicBezTo>
                  <a:pt x="6407963" y="715467"/>
                  <a:pt x="6383450" y="712913"/>
                  <a:pt x="6368938" y="717341"/>
                </a:cubicBezTo>
                <a:cubicBezTo>
                  <a:pt x="6377914" y="692119"/>
                  <a:pt x="6315316" y="744281"/>
                  <a:pt x="6295102" y="729508"/>
                </a:cubicBezTo>
                <a:cubicBezTo>
                  <a:pt x="6300358" y="744473"/>
                  <a:pt x="6240070" y="776254"/>
                  <a:pt x="6202084" y="767091"/>
                </a:cubicBezTo>
                <a:cubicBezTo>
                  <a:pt x="6152826" y="774744"/>
                  <a:pt x="6122010" y="790367"/>
                  <a:pt x="6067157" y="790339"/>
                </a:cubicBezTo>
                <a:cubicBezTo>
                  <a:pt x="6066310" y="792484"/>
                  <a:pt x="6064283" y="794403"/>
                  <a:pt x="6061443" y="796151"/>
                </a:cubicBezTo>
                <a:lnTo>
                  <a:pt x="6051406" y="800684"/>
                </a:lnTo>
                <a:lnTo>
                  <a:pt x="6049097" y="800636"/>
                </a:lnTo>
                <a:cubicBezTo>
                  <a:pt x="6040408" y="801393"/>
                  <a:pt x="6036299" y="802645"/>
                  <a:pt x="6034222" y="804110"/>
                </a:cubicBezTo>
                <a:lnTo>
                  <a:pt x="6033121" y="806078"/>
                </a:lnTo>
                <a:lnTo>
                  <a:pt x="6023593" y="808842"/>
                </a:lnTo>
                <a:lnTo>
                  <a:pt x="6006639" y="815304"/>
                </a:lnTo>
                <a:lnTo>
                  <a:pt x="6001762" y="815557"/>
                </a:lnTo>
                <a:lnTo>
                  <a:pt x="5973534" y="823815"/>
                </a:lnTo>
                <a:lnTo>
                  <a:pt x="5972336" y="823476"/>
                </a:lnTo>
                <a:cubicBezTo>
                  <a:pt x="5969004" y="822901"/>
                  <a:pt x="5965329" y="822833"/>
                  <a:pt x="5960841" y="823819"/>
                </a:cubicBezTo>
                <a:cubicBezTo>
                  <a:pt x="5955860" y="815655"/>
                  <a:pt x="5953515" y="821882"/>
                  <a:pt x="5940719" y="825514"/>
                </a:cubicBezTo>
                <a:cubicBezTo>
                  <a:pt x="5930130" y="813644"/>
                  <a:pt x="5900943" y="827979"/>
                  <a:pt x="5884298" y="823806"/>
                </a:cubicBezTo>
                <a:cubicBezTo>
                  <a:pt x="5875133" y="826741"/>
                  <a:pt x="5865250" y="829630"/>
                  <a:pt x="5854779" y="832365"/>
                </a:cubicBezTo>
                <a:lnTo>
                  <a:pt x="5848382" y="833844"/>
                </a:lnTo>
                <a:lnTo>
                  <a:pt x="5848066" y="833772"/>
                </a:lnTo>
                <a:cubicBezTo>
                  <a:pt x="5846273" y="833879"/>
                  <a:pt x="5844018" y="834284"/>
                  <a:pt x="5840944" y="835132"/>
                </a:cubicBezTo>
                <a:lnTo>
                  <a:pt x="5836719" y="836539"/>
                </a:lnTo>
                <a:lnTo>
                  <a:pt x="5824311" y="839408"/>
                </a:lnTo>
                <a:lnTo>
                  <a:pt x="5818788" y="839727"/>
                </a:lnTo>
                <a:cubicBezTo>
                  <a:pt x="5797008" y="838594"/>
                  <a:pt x="5786883" y="822081"/>
                  <a:pt x="5763953" y="834282"/>
                </a:cubicBezTo>
                <a:cubicBezTo>
                  <a:pt x="5726813" y="837521"/>
                  <a:pt x="5699446" y="830949"/>
                  <a:pt x="5667748" y="840211"/>
                </a:cubicBezTo>
                <a:cubicBezTo>
                  <a:pt x="5632959" y="843205"/>
                  <a:pt x="5601436" y="842280"/>
                  <a:pt x="5573108" y="847611"/>
                </a:cubicBezTo>
                <a:cubicBezTo>
                  <a:pt x="5560030" y="845832"/>
                  <a:pt x="5549547" y="851598"/>
                  <a:pt x="5539137" y="851033"/>
                </a:cubicBezTo>
                <a:cubicBezTo>
                  <a:pt x="5528728" y="850467"/>
                  <a:pt x="5529256" y="837509"/>
                  <a:pt x="5510651" y="844215"/>
                </a:cubicBezTo>
                <a:cubicBezTo>
                  <a:pt x="5494241" y="833607"/>
                  <a:pt x="5466101" y="839171"/>
                  <a:pt x="5457331" y="839159"/>
                </a:cubicBezTo>
                <a:lnTo>
                  <a:pt x="5410613" y="834358"/>
                </a:lnTo>
                <a:lnTo>
                  <a:pt x="5370040" y="862127"/>
                </a:lnTo>
                <a:cubicBezTo>
                  <a:pt x="5357863" y="856469"/>
                  <a:pt x="5319115" y="868069"/>
                  <a:pt x="5318778" y="855310"/>
                </a:cubicBezTo>
                <a:cubicBezTo>
                  <a:pt x="5303920" y="857760"/>
                  <a:pt x="5296727" y="863736"/>
                  <a:pt x="5298645" y="855171"/>
                </a:cubicBezTo>
                <a:cubicBezTo>
                  <a:pt x="5287819" y="855897"/>
                  <a:pt x="5267444" y="857825"/>
                  <a:pt x="5253828" y="859670"/>
                </a:cubicBezTo>
                <a:lnTo>
                  <a:pt x="5216955" y="866245"/>
                </a:lnTo>
                <a:lnTo>
                  <a:pt x="5214344" y="868102"/>
                </a:lnTo>
                <a:cubicBezTo>
                  <a:pt x="5210778" y="868719"/>
                  <a:pt x="5200859" y="869042"/>
                  <a:pt x="5195561" y="869949"/>
                </a:cubicBezTo>
                <a:lnTo>
                  <a:pt x="5182555" y="873542"/>
                </a:lnTo>
                <a:cubicBezTo>
                  <a:pt x="5178496" y="875023"/>
                  <a:pt x="5175066" y="876746"/>
                  <a:pt x="5172552" y="878801"/>
                </a:cubicBezTo>
                <a:cubicBezTo>
                  <a:pt x="5121406" y="873797"/>
                  <a:pt x="5080096" y="886529"/>
                  <a:pt x="5027993" y="889666"/>
                </a:cubicBezTo>
                <a:cubicBezTo>
                  <a:pt x="4999924" y="877115"/>
                  <a:pt x="4946973" y="919452"/>
                  <a:pt x="4939844" y="934802"/>
                </a:cubicBezTo>
                <a:cubicBezTo>
                  <a:pt x="4895154" y="940701"/>
                  <a:pt x="4844006" y="928240"/>
                  <a:pt x="4792576" y="934820"/>
                </a:cubicBezTo>
                <a:lnTo>
                  <a:pt x="4602423" y="958063"/>
                </a:lnTo>
                <a:cubicBezTo>
                  <a:pt x="4488530" y="967131"/>
                  <a:pt x="4399004" y="969822"/>
                  <a:pt x="4290656" y="969152"/>
                </a:cubicBezTo>
                <a:cubicBezTo>
                  <a:pt x="4182308" y="968482"/>
                  <a:pt x="4046938" y="971167"/>
                  <a:pt x="3952334" y="954043"/>
                </a:cubicBezTo>
                <a:lnTo>
                  <a:pt x="3858560" y="948781"/>
                </a:lnTo>
                <a:lnTo>
                  <a:pt x="3846597" y="948382"/>
                </a:lnTo>
                <a:cubicBezTo>
                  <a:pt x="3807516" y="956616"/>
                  <a:pt x="3767475" y="941640"/>
                  <a:pt x="3736044" y="947759"/>
                </a:cubicBezTo>
                <a:cubicBezTo>
                  <a:pt x="3727323" y="948128"/>
                  <a:pt x="3719828" y="947771"/>
                  <a:pt x="3713136" y="946963"/>
                </a:cubicBezTo>
                <a:lnTo>
                  <a:pt x="3695939" y="943639"/>
                </a:lnTo>
                <a:lnTo>
                  <a:pt x="3694125" y="940567"/>
                </a:lnTo>
                <a:lnTo>
                  <a:pt x="3681925" y="939706"/>
                </a:lnTo>
                <a:lnTo>
                  <a:pt x="3679204" y="938926"/>
                </a:lnTo>
                <a:cubicBezTo>
                  <a:pt x="3668160" y="939028"/>
                  <a:pt x="3634193" y="940875"/>
                  <a:pt x="3615656" y="940320"/>
                </a:cubicBezTo>
                <a:cubicBezTo>
                  <a:pt x="3582626" y="936974"/>
                  <a:pt x="3593904" y="949140"/>
                  <a:pt x="3567983" y="935596"/>
                </a:cubicBezTo>
                <a:cubicBezTo>
                  <a:pt x="3504185" y="939048"/>
                  <a:pt x="3482818" y="922224"/>
                  <a:pt x="3422423" y="932129"/>
                </a:cubicBezTo>
                <a:cubicBezTo>
                  <a:pt x="3369166" y="933413"/>
                  <a:pt x="3329486" y="910108"/>
                  <a:pt x="3310925" y="911072"/>
                </a:cubicBezTo>
                <a:cubicBezTo>
                  <a:pt x="3261363" y="909787"/>
                  <a:pt x="3198415" y="933574"/>
                  <a:pt x="3139421" y="934151"/>
                </a:cubicBezTo>
                <a:cubicBezTo>
                  <a:pt x="3088799" y="931012"/>
                  <a:pt x="3038941" y="938464"/>
                  <a:pt x="2996922" y="927537"/>
                </a:cubicBezTo>
                <a:cubicBezTo>
                  <a:pt x="2992673" y="929234"/>
                  <a:pt x="2987900" y="930498"/>
                  <a:pt x="2982785" y="931453"/>
                </a:cubicBezTo>
                <a:lnTo>
                  <a:pt x="2967478" y="933397"/>
                </a:lnTo>
                <a:lnTo>
                  <a:pt x="2948552" y="932961"/>
                </a:lnTo>
                <a:lnTo>
                  <a:pt x="2944404" y="934452"/>
                </a:lnTo>
                <a:lnTo>
                  <a:pt x="2908608" y="937205"/>
                </a:lnTo>
                <a:lnTo>
                  <a:pt x="2904443" y="936455"/>
                </a:lnTo>
                <a:lnTo>
                  <a:pt x="2868935" y="938022"/>
                </a:lnTo>
                <a:lnTo>
                  <a:pt x="2868586" y="937487"/>
                </a:lnTo>
                <a:cubicBezTo>
                  <a:pt x="2866994" y="936327"/>
                  <a:pt x="2864292" y="935538"/>
                  <a:pt x="2859191" y="935503"/>
                </a:cubicBezTo>
                <a:cubicBezTo>
                  <a:pt x="2869075" y="927418"/>
                  <a:pt x="2856828" y="932364"/>
                  <a:pt x="2840915" y="932977"/>
                </a:cubicBezTo>
                <a:lnTo>
                  <a:pt x="2763509" y="921850"/>
                </a:lnTo>
                <a:lnTo>
                  <a:pt x="2756121" y="921864"/>
                </a:lnTo>
                <a:cubicBezTo>
                  <a:pt x="2756081" y="921822"/>
                  <a:pt x="2756039" y="921781"/>
                  <a:pt x="2755998" y="921739"/>
                </a:cubicBezTo>
                <a:cubicBezTo>
                  <a:pt x="2754445" y="921476"/>
                  <a:pt x="2752036" y="921380"/>
                  <a:pt x="2748255" y="921505"/>
                </a:cubicBezTo>
                <a:lnTo>
                  <a:pt x="2694601" y="915575"/>
                </a:lnTo>
                <a:cubicBezTo>
                  <a:pt x="2671223" y="919874"/>
                  <a:pt x="2666972" y="913376"/>
                  <a:pt x="2635357" y="910976"/>
                </a:cubicBezTo>
                <a:cubicBezTo>
                  <a:pt x="2621906" y="915051"/>
                  <a:pt x="2611315" y="913542"/>
                  <a:pt x="2601047" y="910263"/>
                </a:cubicBezTo>
                <a:cubicBezTo>
                  <a:pt x="2570084" y="912074"/>
                  <a:pt x="2542135" y="907435"/>
                  <a:pt x="2507482" y="906211"/>
                </a:cubicBezTo>
                <a:cubicBezTo>
                  <a:pt x="2469706" y="911437"/>
                  <a:pt x="2450920" y="901812"/>
                  <a:pt x="2413884" y="900545"/>
                </a:cubicBezTo>
                <a:cubicBezTo>
                  <a:pt x="2381338" y="909664"/>
                  <a:pt x="2387753" y="892438"/>
                  <a:pt x="2368912" y="888755"/>
                </a:cubicBezTo>
                <a:lnTo>
                  <a:pt x="2349490" y="889719"/>
                </a:lnTo>
                <a:lnTo>
                  <a:pt x="2344290" y="890584"/>
                </a:lnTo>
                <a:cubicBezTo>
                  <a:pt x="2340673" y="891041"/>
                  <a:pt x="2338228" y="891167"/>
                  <a:pt x="2336488" y="891058"/>
                </a:cubicBezTo>
                <a:lnTo>
                  <a:pt x="2329015" y="891627"/>
                </a:lnTo>
                <a:cubicBezTo>
                  <a:pt x="2316843" y="893039"/>
                  <a:pt x="2305064" y="894669"/>
                  <a:pt x="2293898" y="896431"/>
                </a:cubicBezTo>
                <a:cubicBezTo>
                  <a:pt x="2282637" y="890404"/>
                  <a:pt x="2242346" y="900851"/>
                  <a:pt x="2243927" y="888076"/>
                </a:cubicBezTo>
                <a:cubicBezTo>
                  <a:pt x="2228778" y="890081"/>
                  <a:pt x="2220725" y="895845"/>
                  <a:pt x="2223920" y="887331"/>
                </a:cubicBezTo>
                <a:cubicBezTo>
                  <a:pt x="2218877" y="887756"/>
                  <a:pt x="2215583" y="887254"/>
                  <a:pt x="2213081" y="886302"/>
                </a:cubicBezTo>
                <a:lnTo>
                  <a:pt x="2212307" y="885829"/>
                </a:lnTo>
                <a:lnTo>
                  <a:pt x="2152321" y="894418"/>
                </a:lnTo>
                <a:lnTo>
                  <a:pt x="2140985" y="895968"/>
                </a:lnTo>
                <a:lnTo>
                  <a:pt x="2121210" y="899354"/>
                </a:lnTo>
                <a:lnTo>
                  <a:pt x="2119146" y="899033"/>
                </a:lnTo>
                <a:lnTo>
                  <a:pt x="2105666" y="902240"/>
                </a:lnTo>
                <a:cubicBezTo>
                  <a:pt x="2101407" y="903601"/>
                  <a:pt x="2097735" y="905221"/>
                  <a:pt x="2094924" y="907203"/>
                </a:cubicBezTo>
                <a:cubicBezTo>
                  <a:pt x="2044793" y="900664"/>
                  <a:pt x="2001785" y="912168"/>
                  <a:pt x="1949478" y="913748"/>
                </a:cubicBezTo>
                <a:cubicBezTo>
                  <a:pt x="1891937" y="919585"/>
                  <a:pt x="1810334" y="935486"/>
                  <a:pt x="1749684" y="942223"/>
                </a:cubicBezTo>
                <a:lnTo>
                  <a:pt x="1585576" y="954170"/>
                </a:lnTo>
                <a:cubicBezTo>
                  <a:pt x="1549165" y="943719"/>
                  <a:pt x="1511425" y="950847"/>
                  <a:pt x="1476250" y="950653"/>
                </a:cubicBezTo>
                <a:cubicBezTo>
                  <a:pt x="1488515" y="961596"/>
                  <a:pt x="1432660" y="946795"/>
                  <a:pt x="1433927" y="959926"/>
                </a:cubicBezTo>
                <a:cubicBezTo>
                  <a:pt x="1427485" y="959475"/>
                  <a:pt x="1421205" y="958623"/>
                  <a:pt x="1414893" y="957671"/>
                </a:cubicBezTo>
                <a:lnTo>
                  <a:pt x="1411585" y="957179"/>
                </a:lnTo>
                <a:lnTo>
                  <a:pt x="1398896" y="957460"/>
                </a:lnTo>
                <a:lnTo>
                  <a:pt x="1394632" y="954725"/>
                </a:lnTo>
                <a:lnTo>
                  <a:pt x="1375043" y="953132"/>
                </a:lnTo>
                <a:cubicBezTo>
                  <a:pt x="1367813" y="952970"/>
                  <a:pt x="1360155" y="953305"/>
                  <a:pt x="1351876" y="954436"/>
                </a:cubicBezTo>
                <a:cubicBezTo>
                  <a:pt x="1325912" y="963028"/>
                  <a:pt x="1274459" y="952492"/>
                  <a:pt x="1242676" y="963767"/>
                </a:cubicBezTo>
                <a:cubicBezTo>
                  <a:pt x="1230276" y="966918"/>
                  <a:pt x="1216715" y="977098"/>
                  <a:pt x="1205993" y="974080"/>
                </a:cubicBezTo>
                <a:cubicBezTo>
                  <a:pt x="1174251" y="974112"/>
                  <a:pt x="1086982" y="964420"/>
                  <a:pt x="1052221" y="963954"/>
                </a:cubicBezTo>
                <a:cubicBezTo>
                  <a:pt x="1038515" y="970622"/>
                  <a:pt x="1009522" y="962342"/>
                  <a:pt x="968270" y="964761"/>
                </a:cubicBezTo>
                <a:cubicBezTo>
                  <a:pt x="943437" y="973698"/>
                  <a:pt x="900136" y="991017"/>
                  <a:pt x="874493" y="998122"/>
                </a:cubicBezTo>
                <a:cubicBezTo>
                  <a:pt x="848849" y="1005226"/>
                  <a:pt x="853424" y="1009427"/>
                  <a:pt x="814411" y="1007391"/>
                </a:cubicBezTo>
                <a:cubicBezTo>
                  <a:pt x="765926" y="1022821"/>
                  <a:pt x="732885" y="1009859"/>
                  <a:pt x="688604" y="1015631"/>
                </a:cubicBezTo>
                <a:cubicBezTo>
                  <a:pt x="638045" y="1020877"/>
                  <a:pt x="677999" y="1011556"/>
                  <a:pt x="618171" y="1027260"/>
                </a:cubicBezTo>
                <a:cubicBezTo>
                  <a:pt x="609680" y="1023165"/>
                  <a:pt x="583253" y="1020277"/>
                  <a:pt x="570379" y="1023487"/>
                </a:cubicBezTo>
                <a:cubicBezTo>
                  <a:pt x="543992" y="1022523"/>
                  <a:pt x="505183" y="1001686"/>
                  <a:pt x="482519" y="1002108"/>
                </a:cubicBezTo>
                <a:cubicBezTo>
                  <a:pt x="464011" y="1002285"/>
                  <a:pt x="495211" y="1007995"/>
                  <a:pt x="475319" y="1009922"/>
                </a:cubicBezTo>
                <a:cubicBezTo>
                  <a:pt x="450818" y="1011135"/>
                  <a:pt x="454804" y="1022539"/>
                  <a:pt x="431104" y="1009317"/>
                </a:cubicBezTo>
                <a:cubicBezTo>
                  <a:pt x="406857" y="1014651"/>
                  <a:pt x="399686" y="1008456"/>
                  <a:pt x="363782" y="1007585"/>
                </a:cubicBezTo>
                <a:cubicBezTo>
                  <a:pt x="350440" y="1012231"/>
                  <a:pt x="338145" y="1011245"/>
                  <a:pt x="325533" y="1008502"/>
                </a:cubicBezTo>
                <a:cubicBezTo>
                  <a:pt x="291944" y="1011745"/>
                  <a:pt x="259251" y="1008497"/>
                  <a:pt x="220429" y="1008927"/>
                </a:cubicBezTo>
                <a:cubicBezTo>
                  <a:pt x="180594" y="1015852"/>
                  <a:pt x="156150" y="1007265"/>
                  <a:pt x="114676" y="1007765"/>
                </a:cubicBezTo>
                <a:cubicBezTo>
                  <a:pt x="85718" y="1006195"/>
                  <a:pt x="43316" y="1001491"/>
                  <a:pt x="13470" y="998544"/>
                </a:cubicBezTo>
                <a:lnTo>
                  <a:pt x="0" y="997355"/>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23506009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E7AB33C2-5FF3-EEF2-20DE-7F67A71EC01D}"/>
              </a:ext>
            </a:extLst>
          </p:cNvPr>
          <p:cNvSpPr>
            <a:spLocks noGrp="1"/>
          </p:cNvSpPr>
          <p:nvPr>
            <p:ph idx="1"/>
          </p:nvPr>
        </p:nvSpPr>
        <p:spPr>
          <a:xfrm>
            <a:off x="862366" y="2194102"/>
            <a:ext cx="3427001" cy="3908586"/>
          </a:xfrm>
        </p:spPr>
        <p:txBody>
          <a:bodyPr>
            <a:normAutofit/>
          </a:bodyPr>
          <a:lstStyle/>
          <a:p>
            <a:pPr marL="0" indent="0">
              <a:buNone/>
            </a:pPr>
            <a:r>
              <a:rPr lang="en-US" sz="2000" u="sng" dirty="0"/>
              <a:t>Add webhook:</a:t>
            </a:r>
          </a:p>
          <a:p>
            <a:pPr marL="0" indent="0">
              <a:buNone/>
            </a:pPr>
            <a:r>
              <a:rPr lang="en-US" sz="2000" dirty="0"/>
              <a:t>Whenever push code into repo Jenkins automatically trigger the build and start executing.</a:t>
            </a:r>
          </a:p>
          <a:p>
            <a:pPr marL="0" indent="0">
              <a:buNone/>
            </a:pPr>
            <a:r>
              <a:rPr lang="en-SG" sz="2000" i="0" dirty="0">
                <a:effectLst/>
                <a:latin typeface="Söhne Mono"/>
              </a:rPr>
              <a:t>http://&lt;</a:t>
            </a:r>
            <a:r>
              <a:rPr lang="en-SG" sz="2000" i="0" dirty="0" err="1">
                <a:effectLst/>
                <a:latin typeface="Söhne Mono"/>
              </a:rPr>
              <a:t>public_ip-addr</a:t>
            </a:r>
            <a:r>
              <a:rPr lang="en-SG" sz="2000" i="0" dirty="0">
                <a:effectLst/>
                <a:latin typeface="Söhne Mono"/>
              </a:rPr>
              <a:t>&gt;:8080/</a:t>
            </a:r>
            <a:r>
              <a:rPr lang="en-SG" sz="2000" i="0" dirty="0" err="1">
                <a:effectLst/>
                <a:latin typeface="Söhne Mono"/>
              </a:rPr>
              <a:t>github</a:t>
            </a:r>
            <a:r>
              <a:rPr lang="en-SG" sz="2000" i="0" dirty="0">
                <a:effectLst/>
                <a:latin typeface="Söhne Mono"/>
              </a:rPr>
              <a:t>-webhook/</a:t>
            </a:r>
          </a:p>
          <a:p>
            <a:pPr marL="0" indent="0">
              <a:buNone/>
            </a:pPr>
            <a:r>
              <a:rPr lang="en-SG" sz="2000" i="0" dirty="0">
                <a:effectLst/>
                <a:latin typeface="Söhne Mono"/>
              </a:rPr>
              <a:t>Example:</a:t>
            </a:r>
          </a:p>
          <a:p>
            <a:pPr marL="0" indent="0">
              <a:buNone/>
            </a:pPr>
            <a:r>
              <a:rPr lang="en-SG" sz="2000" i="0" dirty="0">
                <a:effectLst/>
                <a:latin typeface="Söhne Mono"/>
              </a:rPr>
              <a:t>http://54.87.178.63:8080/</a:t>
            </a:r>
            <a:r>
              <a:rPr lang="en-SG" sz="2000" i="0" dirty="0" err="1">
                <a:effectLst/>
                <a:latin typeface="Söhne Mono"/>
              </a:rPr>
              <a:t>github</a:t>
            </a:r>
            <a:r>
              <a:rPr lang="en-SG" sz="2000" i="0" dirty="0">
                <a:effectLst/>
                <a:latin typeface="Söhne Mono"/>
              </a:rPr>
              <a:t>-webhook/</a:t>
            </a:r>
          </a:p>
          <a:p>
            <a:pPr marL="0" indent="0">
              <a:buNone/>
            </a:pPr>
            <a:endParaRPr lang="en-US" sz="2000" dirty="0"/>
          </a:p>
        </p:txBody>
      </p:sp>
      <p:pic>
        <p:nvPicPr>
          <p:cNvPr id="4" name="Picture 3">
            <a:extLst>
              <a:ext uri="{FF2B5EF4-FFF2-40B4-BE49-F238E27FC236}">
                <a16:creationId xmlns:a16="http://schemas.microsoft.com/office/drawing/2014/main" id="{BA341D4E-1F4C-2E2A-A571-9804D7A08412}"/>
              </a:ext>
            </a:extLst>
          </p:cNvPr>
          <p:cNvPicPr>
            <a:picLocks noChangeAspect="1"/>
          </p:cNvPicPr>
          <p:nvPr/>
        </p:nvPicPr>
        <p:blipFill>
          <a:blip r:embed="rId2"/>
          <a:stretch>
            <a:fillRect/>
          </a:stretch>
        </p:blipFill>
        <p:spPr>
          <a:xfrm>
            <a:off x="5445457" y="1971331"/>
            <a:ext cx="6155141" cy="2939078"/>
          </a:xfrm>
          <a:prstGeom prst="rect">
            <a:avLst/>
          </a:prstGeom>
        </p:spPr>
      </p:pic>
    </p:spTree>
    <p:extLst>
      <p:ext uri="{BB962C8B-B14F-4D97-AF65-F5344CB8AC3E}">
        <p14:creationId xmlns:p14="http://schemas.microsoft.com/office/powerpoint/2010/main" val="4513752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 name="TextBox 6">
            <a:extLst>
              <a:ext uri="{FF2B5EF4-FFF2-40B4-BE49-F238E27FC236}">
                <a16:creationId xmlns:a16="http://schemas.microsoft.com/office/drawing/2014/main" id="{BE041DB8-048B-7A23-CE93-2B9504B8F064}"/>
              </a:ext>
            </a:extLst>
          </p:cNvPr>
          <p:cNvSpPr txBox="1"/>
          <p:nvPr/>
        </p:nvSpPr>
        <p:spPr>
          <a:xfrm>
            <a:off x="862366" y="2194102"/>
            <a:ext cx="3427001" cy="3908586"/>
          </a:xfrm>
          <a:prstGeom prst="rect">
            <a:avLst/>
          </a:prstGeom>
        </p:spPr>
        <p:txBody>
          <a:bodyPr rtlCol="0">
            <a:normAutofit/>
          </a:bodyPr>
          <a:lstStyle/>
          <a:p>
            <a:pPr>
              <a:spcAft>
                <a:spcPts val="600"/>
              </a:spcAft>
            </a:pPr>
            <a:r>
              <a:rPr lang="en-US" sz="2000"/>
              <a:t>1. Webhook trigger</a:t>
            </a:r>
          </a:p>
        </p:txBody>
      </p:sp>
      <p:pic>
        <p:nvPicPr>
          <p:cNvPr id="4" name="Content Placeholder 3">
            <a:extLst>
              <a:ext uri="{FF2B5EF4-FFF2-40B4-BE49-F238E27FC236}">
                <a16:creationId xmlns:a16="http://schemas.microsoft.com/office/drawing/2014/main" id="{D3DF0ACC-31BA-4C38-3796-D59124957414}"/>
              </a:ext>
            </a:extLst>
          </p:cNvPr>
          <p:cNvPicPr>
            <a:picLocks noChangeAspect="1"/>
          </p:cNvPicPr>
          <p:nvPr/>
        </p:nvPicPr>
        <p:blipFill>
          <a:blip r:embed="rId2"/>
          <a:stretch>
            <a:fillRect/>
          </a:stretch>
        </p:blipFill>
        <p:spPr>
          <a:xfrm>
            <a:off x="5445458" y="1522348"/>
            <a:ext cx="2684707" cy="1957032"/>
          </a:xfrm>
          <a:prstGeom prst="rect">
            <a:avLst/>
          </a:prstGeom>
        </p:spPr>
      </p:pic>
      <p:pic>
        <p:nvPicPr>
          <p:cNvPr id="5" name="Picture 4">
            <a:extLst>
              <a:ext uri="{FF2B5EF4-FFF2-40B4-BE49-F238E27FC236}">
                <a16:creationId xmlns:a16="http://schemas.microsoft.com/office/drawing/2014/main" id="{A1304796-E748-16C5-B6FE-8AB34D99CB28}"/>
              </a:ext>
            </a:extLst>
          </p:cNvPr>
          <p:cNvPicPr>
            <a:picLocks noChangeAspect="1"/>
          </p:cNvPicPr>
          <p:nvPr/>
        </p:nvPicPr>
        <p:blipFill>
          <a:blip r:embed="rId3"/>
          <a:stretch>
            <a:fillRect/>
          </a:stretch>
        </p:blipFill>
        <p:spPr>
          <a:xfrm>
            <a:off x="8232452" y="1206856"/>
            <a:ext cx="2988224" cy="2084390"/>
          </a:xfrm>
          <a:prstGeom prst="rect">
            <a:avLst/>
          </a:prstGeom>
        </p:spPr>
      </p:pic>
      <p:pic>
        <p:nvPicPr>
          <p:cNvPr id="6" name="Picture 5">
            <a:extLst>
              <a:ext uri="{FF2B5EF4-FFF2-40B4-BE49-F238E27FC236}">
                <a16:creationId xmlns:a16="http://schemas.microsoft.com/office/drawing/2014/main" id="{603A9679-6D97-05BD-FE21-B805F771F43A}"/>
              </a:ext>
            </a:extLst>
          </p:cNvPr>
          <p:cNvPicPr>
            <a:picLocks noChangeAspect="1"/>
          </p:cNvPicPr>
          <p:nvPr/>
        </p:nvPicPr>
        <p:blipFill>
          <a:blip r:embed="rId4"/>
          <a:stretch>
            <a:fillRect/>
          </a:stretch>
        </p:blipFill>
        <p:spPr>
          <a:xfrm>
            <a:off x="8232453" y="3291246"/>
            <a:ext cx="3368145" cy="2383639"/>
          </a:xfrm>
          <a:prstGeom prst="rect">
            <a:avLst/>
          </a:prstGeom>
        </p:spPr>
      </p:pic>
      <p:sp>
        <p:nvSpPr>
          <p:cNvPr id="8" name="TextBox 7">
            <a:extLst>
              <a:ext uri="{FF2B5EF4-FFF2-40B4-BE49-F238E27FC236}">
                <a16:creationId xmlns:a16="http://schemas.microsoft.com/office/drawing/2014/main" id="{664DA74D-E36E-F5F4-C1D5-2071D24B34FB}"/>
              </a:ext>
            </a:extLst>
          </p:cNvPr>
          <p:cNvSpPr txBox="1"/>
          <p:nvPr/>
        </p:nvSpPr>
        <p:spPr>
          <a:xfrm>
            <a:off x="5445457" y="3698565"/>
            <a:ext cx="2272856" cy="283476"/>
          </a:xfrm>
          <a:prstGeom prst="rect">
            <a:avLst/>
          </a:prstGeom>
          <a:noFill/>
        </p:spPr>
        <p:txBody>
          <a:bodyPr wrap="square" rtlCol="0">
            <a:spAutoFit/>
          </a:bodyPr>
          <a:lstStyle/>
          <a:p>
            <a:pPr defTabSz="630936">
              <a:spcAft>
                <a:spcPts val="600"/>
              </a:spcAft>
            </a:pPr>
            <a:r>
              <a:rPr lang="en-US" sz="1242" kern="1200">
                <a:solidFill>
                  <a:schemeClr val="tx1"/>
                </a:solidFill>
                <a:latin typeface="+mn-lt"/>
                <a:ea typeface="+mn-ea"/>
                <a:cs typeface="+mn-cs"/>
              </a:rPr>
              <a:t>2. Poll SCM scheduled</a:t>
            </a:r>
            <a:endParaRPr lang="en-US"/>
          </a:p>
        </p:txBody>
      </p:sp>
      <p:pic>
        <p:nvPicPr>
          <p:cNvPr id="9" name="Picture 8">
            <a:extLst>
              <a:ext uri="{FF2B5EF4-FFF2-40B4-BE49-F238E27FC236}">
                <a16:creationId xmlns:a16="http://schemas.microsoft.com/office/drawing/2014/main" id="{7AF863B1-A064-B229-0C48-4C7A65367D57}"/>
              </a:ext>
            </a:extLst>
          </p:cNvPr>
          <p:cNvPicPr>
            <a:picLocks noChangeAspect="1"/>
          </p:cNvPicPr>
          <p:nvPr/>
        </p:nvPicPr>
        <p:blipFill>
          <a:blip r:embed="rId5"/>
          <a:stretch>
            <a:fillRect/>
          </a:stretch>
        </p:blipFill>
        <p:spPr>
          <a:xfrm>
            <a:off x="5471726" y="3889547"/>
            <a:ext cx="2429622" cy="1676990"/>
          </a:xfrm>
          <a:prstGeom prst="rect">
            <a:avLst/>
          </a:prstGeom>
        </p:spPr>
      </p:pic>
    </p:spTree>
    <p:extLst>
      <p:ext uri="{BB962C8B-B14F-4D97-AF65-F5344CB8AC3E}">
        <p14:creationId xmlns:p14="http://schemas.microsoft.com/office/powerpoint/2010/main" val="16281219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1A125763-23E9-B1A0-4E70-E7A3DDFB9D9E}"/>
              </a:ext>
            </a:extLst>
          </p:cNvPr>
          <p:cNvSpPr>
            <a:spLocks noGrp="1"/>
          </p:cNvSpPr>
          <p:nvPr>
            <p:ph type="title"/>
          </p:nvPr>
        </p:nvSpPr>
        <p:spPr>
          <a:xfrm>
            <a:off x="838200" y="609600"/>
            <a:ext cx="3739341" cy="1330839"/>
          </a:xfrm>
        </p:spPr>
        <p:txBody>
          <a:bodyPr>
            <a:normAutofit/>
          </a:bodyPr>
          <a:lstStyle/>
          <a:p>
            <a:r>
              <a:rPr lang="en-SG" sz="2800" dirty="0">
                <a:effectLst/>
                <a:latin typeface="Helvetica" pitchFamily="2" charset="0"/>
              </a:rPr>
              <a:t>How to send Email from Jenkins:</a:t>
            </a:r>
            <a:br>
              <a:rPr lang="en-SG" sz="2800">
                <a:effectLst/>
                <a:latin typeface="Helvetica" pitchFamily="2" charset="0"/>
              </a:rPr>
            </a:br>
            <a:endParaRPr lang="en-US" sz="2800"/>
          </a:p>
        </p:txBody>
      </p:sp>
      <p:sp>
        <p:nvSpPr>
          <p:cNvPr id="3" name="Content Placeholder 2">
            <a:extLst>
              <a:ext uri="{FF2B5EF4-FFF2-40B4-BE49-F238E27FC236}">
                <a16:creationId xmlns:a16="http://schemas.microsoft.com/office/drawing/2014/main" id="{0247751B-DC57-A7B5-67FD-E1DAF6ABD227}"/>
              </a:ext>
            </a:extLst>
          </p:cNvPr>
          <p:cNvSpPr>
            <a:spLocks noGrp="1"/>
          </p:cNvSpPr>
          <p:nvPr>
            <p:ph idx="1"/>
          </p:nvPr>
        </p:nvSpPr>
        <p:spPr>
          <a:xfrm>
            <a:off x="862366" y="2194102"/>
            <a:ext cx="3427001" cy="3908586"/>
          </a:xfrm>
        </p:spPr>
        <p:txBody>
          <a:bodyPr>
            <a:normAutofit/>
          </a:bodyPr>
          <a:lstStyle/>
          <a:p>
            <a:r>
              <a:rPr lang="en-US" sz="1900" dirty="0"/>
              <a:t>Make sure ”</a:t>
            </a:r>
            <a:r>
              <a:rPr lang="en-SG" sz="1900" b="0" i="0" dirty="0">
                <a:effectLst/>
                <a:latin typeface="Söhne"/>
              </a:rPr>
              <a:t>Email Extension Plugin” installed in Jenkins.</a:t>
            </a:r>
          </a:p>
          <a:p>
            <a:r>
              <a:rPr lang="en-US" sz="1900" dirty="0"/>
              <a:t>Make the below configuration Manage Jenkins -&gt; System -&gt; Email Extension Plugin option as below</a:t>
            </a:r>
          </a:p>
          <a:p>
            <a:pPr marL="0" indent="0">
              <a:buNone/>
            </a:pPr>
            <a:r>
              <a:rPr lang="en-SG" sz="1900" b="0" i="0" dirty="0">
                <a:effectLst/>
                <a:latin typeface="system-ui"/>
              </a:rPr>
              <a:t> SMTP server – </a:t>
            </a:r>
            <a:r>
              <a:rPr lang="en-SG" sz="1900" b="0" i="0" dirty="0" err="1">
                <a:effectLst/>
                <a:latin typeface="system-ui"/>
              </a:rPr>
              <a:t>smtp.gmail.com</a:t>
            </a:r>
            <a:endParaRPr lang="en-SG" sz="1900" b="0" i="0" dirty="0">
              <a:effectLst/>
              <a:latin typeface="system-ui"/>
            </a:endParaRPr>
          </a:p>
          <a:p>
            <a:pPr marL="0" indent="0">
              <a:buNone/>
            </a:pPr>
            <a:r>
              <a:rPr lang="en-SG" sz="1900" b="0" i="0" dirty="0">
                <a:effectLst/>
                <a:latin typeface="system-ui"/>
              </a:rPr>
              <a:t>SMTP Port</a:t>
            </a:r>
            <a:r>
              <a:rPr lang="en-SG" sz="1900" dirty="0">
                <a:latin typeface="system-ui"/>
              </a:rPr>
              <a:t> – 465</a:t>
            </a:r>
          </a:p>
          <a:p>
            <a:pPr marL="0" indent="0">
              <a:buNone/>
            </a:pPr>
            <a:r>
              <a:rPr lang="en-SG" sz="1900" dirty="0">
                <a:latin typeface="system-ui"/>
              </a:rPr>
              <a:t>Advanced option -&gt; Need to create usrname and App password(</a:t>
            </a:r>
            <a:r>
              <a:rPr lang="en-SG" sz="1900" dirty="0" err="1">
                <a:latin typeface="system-ui"/>
              </a:rPr>
              <a:t>gmail</a:t>
            </a:r>
            <a:r>
              <a:rPr lang="en-SG" sz="1900" dirty="0">
                <a:latin typeface="system-ui"/>
              </a:rPr>
              <a:t>)</a:t>
            </a:r>
          </a:p>
          <a:p>
            <a:pPr marL="0" indent="0">
              <a:buNone/>
            </a:pPr>
            <a:endParaRPr lang="en-US" sz="1900" dirty="0"/>
          </a:p>
        </p:txBody>
      </p:sp>
      <p:pic>
        <p:nvPicPr>
          <p:cNvPr id="4" name="Picture 3">
            <a:extLst>
              <a:ext uri="{FF2B5EF4-FFF2-40B4-BE49-F238E27FC236}">
                <a16:creationId xmlns:a16="http://schemas.microsoft.com/office/drawing/2014/main" id="{60A8A4E7-32CA-D594-9EBC-50F62BD66199}"/>
              </a:ext>
            </a:extLst>
          </p:cNvPr>
          <p:cNvPicPr>
            <a:picLocks noChangeAspect="1"/>
          </p:cNvPicPr>
          <p:nvPr/>
        </p:nvPicPr>
        <p:blipFill>
          <a:blip r:embed="rId2"/>
          <a:stretch>
            <a:fillRect/>
          </a:stretch>
        </p:blipFill>
        <p:spPr>
          <a:xfrm>
            <a:off x="5029820" y="218210"/>
            <a:ext cx="4924671" cy="2897077"/>
          </a:xfrm>
          <a:prstGeom prst="rect">
            <a:avLst/>
          </a:prstGeom>
        </p:spPr>
      </p:pic>
      <p:pic>
        <p:nvPicPr>
          <p:cNvPr id="5" name="Picture 4">
            <a:extLst>
              <a:ext uri="{FF2B5EF4-FFF2-40B4-BE49-F238E27FC236}">
                <a16:creationId xmlns:a16="http://schemas.microsoft.com/office/drawing/2014/main" id="{642E8BA4-966D-45E6-494B-B111E37FC70B}"/>
              </a:ext>
            </a:extLst>
          </p:cNvPr>
          <p:cNvPicPr>
            <a:picLocks noChangeAspect="1"/>
          </p:cNvPicPr>
          <p:nvPr/>
        </p:nvPicPr>
        <p:blipFill>
          <a:blip r:embed="rId3"/>
          <a:stretch>
            <a:fillRect/>
          </a:stretch>
        </p:blipFill>
        <p:spPr>
          <a:xfrm>
            <a:off x="5175220" y="3032350"/>
            <a:ext cx="4924671" cy="3908587"/>
          </a:xfrm>
          <a:prstGeom prst="rect">
            <a:avLst/>
          </a:prstGeom>
        </p:spPr>
      </p:pic>
    </p:spTree>
    <p:extLst>
      <p:ext uri="{BB962C8B-B14F-4D97-AF65-F5344CB8AC3E}">
        <p14:creationId xmlns:p14="http://schemas.microsoft.com/office/powerpoint/2010/main" val="41945759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0247751B-DC57-A7B5-67FD-E1DAF6ABD227}"/>
              </a:ext>
            </a:extLst>
          </p:cNvPr>
          <p:cNvSpPr>
            <a:spLocks noGrp="1"/>
          </p:cNvSpPr>
          <p:nvPr>
            <p:ph idx="1"/>
          </p:nvPr>
        </p:nvSpPr>
        <p:spPr>
          <a:xfrm>
            <a:off x="862366" y="2194102"/>
            <a:ext cx="3427001" cy="3908586"/>
          </a:xfrm>
        </p:spPr>
        <p:txBody>
          <a:bodyPr>
            <a:normAutofit/>
          </a:bodyPr>
          <a:lstStyle/>
          <a:p>
            <a:pPr marL="0" indent="0">
              <a:buNone/>
            </a:pPr>
            <a:r>
              <a:rPr lang="en-US" sz="2000"/>
              <a:t>How to create App password in Gmail account</a:t>
            </a:r>
          </a:p>
          <a:p>
            <a:r>
              <a:rPr lang="en-US" sz="2000"/>
              <a:t>Go to Manage account -&gt; choose security(in the left panel)</a:t>
            </a:r>
          </a:p>
          <a:p>
            <a:r>
              <a:rPr lang="en-US" sz="2000"/>
              <a:t>Click on 2-step verification -&gt; click on App Password(at bottom)</a:t>
            </a:r>
          </a:p>
          <a:p>
            <a:r>
              <a:rPr lang="en-US" sz="2000"/>
              <a:t>Enter App name and create . It generate the App password </a:t>
            </a:r>
          </a:p>
        </p:txBody>
      </p:sp>
      <p:pic>
        <p:nvPicPr>
          <p:cNvPr id="4" name="Picture 3">
            <a:extLst>
              <a:ext uri="{FF2B5EF4-FFF2-40B4-BE49-F238E27FC236}">
                <a16:creationId xmlns:a16="http://schemas.microsoft.com/office/drawing/2014/main" id="{1E0549AD-045C-4514-1030-EFCD88884772}"/>
              </a:ext>
            </a:extLst>
          </p:cNvPr>
          <p:cNvPicPr>
            <a:picLocks noChangeAspect="1"/>
          </p:cNvPicPr>
          <p:nvPr/>
        </p:nvPicPr>
        <p:blipFill>
          <a:blip r:embed="rId2"/>
          <a:stretch>
            <a:fillRect/>
          </a:stretch>
        </p:blipFill>
        <p:spPr>
          <a:xfrm>
            <a:off x="5445457" y="971120"/>
            <a:ext cx="6155141" cy="4939500"/>
          </a:xfrm>
          <a:prstGeom prst="rect">
            <a:avLst/>
          </a:prstGeom>
        </p:spPr>
      </p:pic>
    </p:spTree>
    <p:extLst>
      <p:ext uri="{BB962C8B-B14F-4D97-AF65-F5344CB8AC3E}">
        <p14:creationId xmlns:p14="http://schemas.microsoft.com/office/powerpoint/2010/main" val="31630658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0">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0247751B-DC57-A7B5-67FD-E1DAF6ABD227}"/>
              </a:ext>
            </a:extLst>
          </p:cNvPr>
          <p:cNvSpPr>
            <a:spLocks noGrp="1"/>
          </p:cNvSpPr>
          <p:nvPr>
            <p:ph idx="1"/>
          </p:nvPr>
        </p:nvSpPr>
        <p:spPr>
          <a:xfrm>
            <a:off x="862366" y="2194102"/>
            <a:ext cx="3427001" cy="3908586"/>
          </a:xfrm>
        </p:spPr>
        <p:txBody>
          <a:bodyPr>
            <a:normAutofit/>
          </a:bodyPr>
          <a:lstStyle/>
          <a:p>
            <a:pPr marL="0" indent="0">
              <a:buNone/>
            </a:pPr>
            <a:r>
              <a:rPr lang="en-US" sz="2000" dirty="0"/>
              <a:t>Once everything changed and click on save.</a:t>
            </a:r>
          </a:p>
          <a:p>
            <a:pPr marL="0" indent="0">
              <a:buNone/>
            </a:pPr>
            <a:r>
              <a:rPr lang="en-US" sz="2000" dirty="0"/>
              <a:t>Trigger the build. Now we should be able to receive the email notification to the email.</a:t>
            </a:r>
          </a:p>
          <a:p>
            <a:pPr marL="0" indent="0">
              <a:buNone/>
            </a:pPr>
            <a:endParaRPr lang="en-US" sz="2000" dirty="0"/>
          </a:p>
        </p:txBody>
      </p:sp>
      <p:pic>
        <p:nvPicPr>
          <p:cNvPr id="4" name="Picture 3">
            <a:extLst>
              <a:ext uri="{FF2B5EF4-FFF2-40B4-BE49-F238E27FC236}">
                <a16:creationId xmlns:a16="http://schemas.microsoft.com/office/drawing/2014/main" id="{325BB9FA-6A1E-4364-AE92-A71C9A10DA49}"/>
              </a:ext>
            </a:extLst>
          </p:cNvPr>
          <p:cNvPicPr>
            <a:picLocks noChangeAspect="1"/>
          </p:cNvPicPr>
          <p:nvPr/>
        </p:nvPicPr>
        <p:blipFill>
          <a:blip r:embed="rId2"/>
          <a:stretch>
            <a:fillRect/>
          </a:stretch>
        </p:blipFill>
        <p:spPr>
          <a:xfrm>
            <a:off x="5445457" y="1832840"/>
            <a:ext cx="6155141" cy="3216060"/>
          </a:xfrm>
          <a:prstGeom prst="rect">
            <a:avLst/>
          </a:prstGeom>
        </p:spPr>
      </p:pic>
    </p:spTree>
    <p:extLst>
      <p:ext uri="{BB962C8B-B14F-4D97-AF65-F5344CB8AC3E}">
        <p14:creationId xmlns:p14="http://schemas.microsoft.com/office/powerpoint/2010/main" val="1832434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1D0AF59-99C3-4251-AB9A-C966C6AD44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855405F-37A2-4869-9154-F8BE3BECE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B6BA62D9-8A05-C157-7A64-28815A09DC32}"/>
              </a:ext>
            </a:extLst>
          </p:cNvPr>
          <p:cNvPicPr>
            <a:picLocks noGrp="1" noChangeAspect="1"/>
          </p:cNvPicPr>
          <p:nvPr>
            <p:ph idx="1"/>
          </p:nvPr>
        </p:nvPicPr>
        <p:blipFill>
          <a:blip r:embed="rId2"/>
          <a:stretch>
            <a:fillRect/>
          </a:stretch>
        </p:blipFill>
        <p:spPr>
          <a:xfrm>
            <a:off x="643467" y="920835"/>
            <a:ext cx="10905066" cy="5016329"/>
          </a:xfrm>
          <a:prstGeom prst="rect">
            <a:avLst/>
          </a:prstGeom>
        </p:spPr>
      </p:pic>
    </p:spTree>
    <p:extLst>
      <p:ext uri="{BB962C8B-B14F-4D97-AF65-F5344CB8AC3E}">
        <p14:creationId xmlns:p14="http://schemas.microsoft.com/office/powerpoint/2010/main" val="15936263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7AB33C2-5FF3-EEF2-20DE-7F67A71EC01D}"/>
              </a:ext>
            </a:extLst>
          </p:cNvPr>
          <p:cNvSpPr>
            <a:spLocks noGrp="1"/>
          </p:cNvSpPr>
          <p:nvPr>
            <p:ph idx="1"/>
          </p:nvPr>
        </p:nvSpPr>
        <p:spPr>
          <a:xfrm>
            <a:off x="669036" y="477982"/>
            <a:ext cx="10684764" cy="5703362"/>
          </a:xfrm>
        </p:spPr>
        <p:txBody>
          <a:bodyPr>
            <a:noAutofit/>
          </a:bodyPr>
          <a:lstStyle/>
          <a:p>
            <a:pPr marL="0" indent="0">
              <a:buNone/>
            </a:pPr>
            <a:r>
              <a:rPr lang="en-US" sz="1000" dirty="0"/>
              <a:t>Number of Executors:</a:t>
            </a:r>
          </a:p>
          <a:p>
            <a:pPr marL="0" indent="0">
              <a:buNone/>
            </a:pPr>
            <a:r>
              <a:rPr lang="en-US" sz="1000" dirty="0"/>
              <a:t>Executors in Jenkins are essentially worker threads that perform build jobs.</a:t>
            </a:r>
          </a:p>
          <a:p>
            <a:pPr marL="0" indent="0">
              <a:buNone/>
            </a:pPr>
            <a:r>
              <a:rPr lang="en-US" sz="1000" dirty="0"/>
              <a:t>The "Number of Executors" configuration allows you to specify how many concurrent builds Jenkins can run at the same time.</a:t>
            </a:r>
          </a:p>
          <a:p>
            <a:pPr marL="0" indent="0">
              <a:buNone/>
            </a:pPr>
            <a:r>
              <a:rPr lang="en-US" sz="1000" dirty="0"/>
              <a:t>This setting is important for controlling resource utilization on your Jenkins server. You can set the number of executors based on the available hardware resources and the workload of your Jenkins server.</a:t>
            </a:r>
          </a:p>
          <a:p>
            <a:pPr marL="0" indent="0">
              <a:buNone/>
            </a:pPr>
            <a:endParaRPr lang="en-US" sz="1000" dirty="0"/>
          </a:p>
          <a:p>
            <a:pPr marL="0" indent="0">
              <a:buNone/>
            </a:pPr>
            <a:r>
              <a:rPr lang="en-US" sz="1000" dirty="0"/>
              <a:t>Labels:</a:t>
            </a:r>
          </a:p>
          <a:p>
            <a:pPr marL="0" indent="0">
              <a:buNone/>
            </a:pPr>
            <a:r>
              <a:rPr lang="en-US" sz="1000" dirty="0"/>
              <a:t>Labels in Jenkins are used to categorize and organize nodes (agents) in your Jenkins environment.</a:t>
            </a:r>
          </a:p>
          <a:p>
            <a:pPr marL="0" indent="0">
              <a:buNone/>
            </a:pPr>
            <a:r>
              <a:rPr lang="en-US" sz="1000" dirty="0"/>
              <a:t>You can assign labels to nodes based on their capabilities, such as specific tools installed, operating system, or hardware configuration.</a:t>
            </a:r>
          </a:p>
          <a:p>
            <a:pPr marL="0" indent="0">
              <a:buNone/>
            </a:pPr>
            <a:r>
              <a:rPr lang="en-US" sz="1000" dirty="0"/>
              <a:t>When configuring a job, you can specify a label requirement, and Jenkins will only run the job on nodes that have the matching label.</a:t>
            </a:r>
          </a:p>
          <a:p>
            <a:pPr marL="0" indent="0">
              <a:buNone/>
            </a:pPr>
            <a:endParaRPr lang="en-US" sz="1000" dirty="0"/>
          </a:p>
          <a:p>
            <a:pPr marL="0" indent="0">
              <a:buNone/>
            </a:pPr>
            <a:r>
              <a:rPr lang="en-US" sz="1000" dirty="0"/>
              <a:t>Usage:</a:t>
            </a:r>
          </a:p>
          <a:p>
            <a:pPr marL="0" indent="0">
              <a:buNone/>
            </a:pPr>
            <a:r>
              <a:rPr lang="en-US" sz="1000" dirty="0"/>
              <a:t>The "Usage" configuration allows you to control how Jenkins utilizes the available nodes (agents) in your Jenkins environment.</a:t>
            </a:r>
          </a:p>
          <a:p>
            <a:pPr marL="0" indent="0">
              <a:buNone/>
            </a:pPr>
            <a:r>
              <a:rPr lang="en-US" sz="1000" dirty="0"/>
              <a:t>Jenkins provides different options for usage, such as "Only build jobs with label expressions matching this node" or "Build jobs with label expressions matching this node and leave this machine for tied jobs only."</a:t>
            </a:r>
          </a:p>
          <a:p>
            <a:pPr marL="0" indent="0">
              <a:buNone/>
            </a:pPr>
            <a:r>
              <a:rPr lang="en-US" sz="1000" dirty="0"/>
              <a:t>This setting helps you define the workload distribution across different nodes based on their labels and capabilities.</a:t>
            </a:r>
          </a:p>
          <a:p>
            <a:pPr marL="0" indent="0">
              <a:buNone/>
            </a:pPr>
            <a:endParaRPr lang="en-US" sz="1000" dirty="0"/>
          </a:p>
          <a:p>
            <a:pPr marL="0" indent="0">
              <a:buNone/>
            </a:pPr>
            <a:r>
              <a:rPr lang="en-US" sz="1000" dirty="0"/>
              <a:t>Quiet Period:</a:t>
            </a:r>
          </a:p>
          <a:p>
            <a:pPr marL="0" indent="0">
              <a:buNone/>
            </a:pPr>
            <a:r>
              <a:rPr lang="en-US" sz="1000" dirty="0"/>
              <a:t>The "Quiet Period" configuration introduces a delay before Jenkins starts building after a new commit or trigger event.</a:t>
            </a:r>
          </a:p>
          <a:p>
            <a:pPr marL="0" indent="0">
              <a:buNone/>
            </a:pPr>
            <a:r>
              <a:rPr lang="en-US" sz="1000" dirty="0"/>
              <a:t>It allows for a grace period during which additional changes can be pushed to the repository before Jenkins initiates the build.</a:t>
            </a:r>
          </a:p>
          <a:p>
            <a:pPr marL="0" indent="0">
              <a:buNone/>
            </a:pPr>
            <a:r>
              <a:rPr lang="en-US" sz="1000" dirty="0"/>
              <a:t>This setting helps prevent unnecessary builds triggered by rapid successive commits and gives developers a window to push related changes together.</a:t>
            </a:r>
          </a:p>
        </p:txBody>
      </p:sp>
    </p:spTree>
    <p:extLst>
      <p:ext uri="{BB962C8B-B14F-4D97-AF65-F5344CB8AC3E}">
        <p14:creationId xmlns:p14="http://schemas.microsoft.com/office/powerpoint/2010/main" val="40314316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7AB33C2-5FF3-EEF2-20DE-7F67A71EC01D}"/>
              </a:ext>
            </a:extLst>
          </p:cNvPr>
          <p:cNvSpPr>
            <a:spLocks noGrp="1"/>
          </p:cNvSpPr>
          <p:nvPr>
            <p:ph idx="1"/>
          </p:nvPr>
        </p:nvSpPr>
        <p:spPr>
          <a:xfrm>
            <a:off x="838200" y="1929384"/>
            <a:ext cx="10515600" cy="4251960"/>
          </a:xfrm>
        </p:spPr>
        <p:txBody>
          <a:bodyPr>
            <a:normAutofit/>
          </a:bodyPr>
          <a:lstStyle/>
          <a:p>
            <a:pPr marL="0" indent="0">
              <a:buNone/>
            </a:pPr>
            <a:r>
              <a:rPr lang="en-US" sz="1700" dirty="0"/>
              <a:t>SCM Checkout Retry Count:</a:t>
            </a:r>
          </a:p>
          <a:p>
            <a:pPr marL="0" indent="0">
              <a:buNone/>
            </a:pPr>
            <a:r>
              <a:rPr lang="en-US" sz="1700" dirty="0"/>
              <a:t>This configuration specifies the number of retry attempts Jenkins makes when checking out source code from the version control system (SCM) before considering the checkout operation as failed.</a:t>
            </a:r>
          </a:p>
          <a:p>
            <a:pPr marL="0" indent="0">
              <a:buNone/>
            </a:pPr>
            <a:r>
              <a:rPr lang="en-US" sz="1700" dirty="0"/>
              <a:t>Sometimes network issues or intermittent errors may occur during the checkout process, and setting a retry count helps Jenkins recover from such transient failures.</a:t>
            </a:r>
          </a:p>
          <a:p>
            <a:pPr marL="0" indent="0">
              <a:buNone/>
            </a:pPr>
            <a:endParaRPr lang="en-US" sz="1700" dirty="0"/>
          </a:p>
          <a:p>
            <a:pPr marL="0" indent="0">
              <a:buNone/>
            </a:pPr>
            <a:r>
              <a:rPr lang="en-US" sz="1700" dirty="0"/>
              <a:t>Restrict Project Naming:</a:t>
            </a:r>
          </a:p>
          <a:p>
            <a:pPr marL="0" indent="0">
              <a:buNone/>
            </a:pPr>
            <a:r>
              <a:rPr lang="en-US" sz="1700" dirty="0"/>
              <a:t>The "Restrict Project Naming" configuration allows you to define naming conventions for Jenkins job names.</a:t>
            </a:r>
          </a:p>
          <a:p>
            <a:pPr marL="0" indent="0">
              <a:buNone/>
            </a:pPr>
            <a:r>
              <a:rPr lang="en-US" sz="1700" dirty="0"/>
              <a:t>You can specify regular expressions to enforce naming patterns for new jobs created in Jenkins.</a:t>
            </a:r>
          </a:p>
          <a:p>
            <a:pPr marL="0" indent="0">
              <a:buNone/>
            </a:pPr>
            <a:r>
              <a:rPr lang="en-US" sz="1700" dirty="0"/>
              <a:t>This setting helps maintain consistency and organization in your Jenkins environment by ensuring that job names adhere to a predefined format.</a:t>
            </a:r>
          </a:p>
          <a:p>
            <a:pPr lvl="2"/>
            <a:r>
              <a:rPr lang="en-US" sz="1700" dirty="0"/>
              <a:t>Pattern – You can restrict this based on the project name</a:t>
            </a:r>
          </a:p>
        </p:txBody>
      </p:sp>
    </p:spTree>
    <p:extLst>
      <p:ext uri="{BB962C8B-B14F-4D97-AF65-F5344CB8AC3E}">
        <p14:creationId xmlns:p14="http://schemas.microsoft.com/office/powerpoint/2010/main" val="38995558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7AB33C2-5FF3-EEF2-20DE-7F67A71EC01D}"/>
              </a:ext>
            </a:extLst>
          </p:cNvPr>
          <p:cNvSpPr>
            <a:spLocks noGrp="1"/>
          </p:cNvSpPr>
          <p:nvPr>
            <p:ph idx="1"/>
          </p:nvPr>
        </p:nvSpPr>
        <p:spPr>
          <a:xfrm>
            <a:off x="838200" y="1929384"/>
            <a:ext cx="10515600" cy="4251960"/>
          </a:xfrm>
        </p:spPr>
        <p:txBody>
          <a:bodyPr>
            <a:normAutofit/>
          </a:bodyPr>
          <a:lstStyle/>
          <a:p>
            <a:pPr marL="0" indent="0">
              <a:buNone/>
            </a:pPr>
            <a:r>
              <a:rPr lang="en-SG" sz="2200" b="1" dirty="0">
                <a:effectLst/>
                <a:latin typeface="Helvetica Neue" panose="02000503000000020004" pitchFamily="2" charset="0"/>
              </a:rPr>
              <a:t>Jenkins integration with GIT (SCM)</a:t>
            </a:r>
          </a:p>
          <a:p>
            <a:pPr marL="0" indent="0">
              <a:buNone/>
            </a:pPr>
            <a:endParaRPr lang="en-SG" sz="2200" dirty="0">
              <a:effectLst/>
              <a:latin typeface="Helvetica Neue" panose="02000503000000020004" pitchFamily="2" charset="0"/>
            </a:endParaRPr>
          </a:p>
          <a:p>
            <a:r>
              <a:rPr lang="en-SG" sz="2200" dirty="0">
                <a:effectLst/>
                <a:latin typeface="Helvetica Neue" panose="02000503000000020004" pitchFamily="2" charset="0"/>
              </a:rPr>
              <a:t>git </a:t>
            </a:r>
            <a:r>
              <a:rPr lang="en-SG" sz="2200" dirty="0" err="1">
                <a:effectLst/>
                <a:latin typeface="Helvetica Neue" panose="02000503000000020004" pitchFamily="2" charset="0"/>
              </a:rPr>
              <a:t>init</a:t>
            </a:r>
            <a:endParaRPr lang="en-SG" sz="2200" dirty="0">
              <a:effectLst/>
              <a:latin typeface="Helvetica Neue" panose="02000503000000020004" pitchFamily="2" charset="0"/>
            </a:endParaRPr>
          </a:p>
          <a:p>
            <a:r>
              <a:rPr lang="en-SG" sz="2200" dirty="0">
                <a:effectLst/>
                <a:latin typeface="Helvetica Neue" panose="02000503000000020004" pitchFamily="2" charset="0"/>
              </a:rPr>
              <a:t>git status</a:t>
            </a:r>
          </a:p>
          <a:p>
            <a:r>
              <a:rPr lang="en-SG" sz="2200" dirty="0">
                <a:effectLst/>
                <a:latin typeface="Helvetica Neue" panose="02000503000000020004" pitchFamily="2" charset="0"/>
              </a:rPr>
              <a:t>git add .</a:t>
            </a:r>
          </a:p>
          <a:p>
            <a:r>
              <a:rPr lang="en-SG" sz="2200" dirty="0">
                <a:effectLst/>
                <a:latin typeface="Helvetica Neue" panose="02000503000000020004" pitchFamily="2" charset="0"/>
              </a:rPr>
              <a:t>git commit -m “add file”</a:t>
            </a:r>
          </a:p>
          <a:p>
            <a:r>
              <a:rPr lang="en-SG" sz="2200" dirty="0">
                <a:effectLst/>
                <a:latin typeface="Helvetica Neue" panose="02000503000000020004" pitchFamily="2" charset="0"/>
              </a:rPr>
              <a:t>Create new repo in </a:t>
            </a:r>
            <a:r>
              <a:rPr lang="en-SG" sz="2200" dirty="0" err="1">
                <a:effectLst/>
                <a:latin typeface="Helvetica Neue" panose="02000503000000020004" pitchFamily="2" charset="0"/>
              </a:rPr>
              <a:t>github</a:t>
            </a:r>
            <a:endParaRPr lang="en-SG" sz="2200" dirty="0">
              <a:effectLst/>
              <a:latin typeface="Helvetica Neue" panose="02000503000000020004" pitchFamily="2" charset="0"/>
            </a:endParaRPr>
          </a:p>
          <a:p>
            <a:r>
              <a:rPr lang="en-SG" sz="2200" dirty="0">
                <a:effectLst/>
                <a:latin typeface="Helvetica Neue" panose="02000503000000020004" pitchFamily="2" charset="0"/>
              </a:rPr>
              <a:t>git remote add origin </a:t>
            </a:r>
            <a:r>
              <a:rPr lang="en-SG" sz="2200" dirty="0">
                <a:effectLst/>
                <a:latin typeface="Helvetica Neue" panose="02000503000000020004" pitchFamily="2" charset="0"/>
                <a:hlinkClick r:id="rId2"/>
              </a:rPr>
              <a:t>https://github.com/muthuramanathanm/jenkins-cicd.git</a:t>
            </a:r>
            <a:endParaRPr lang="en-SG" sz="2200" dirty="0">
              <a:effectLst/>
              <a:latin typeface="Helvetica Neue" panose="02000503000000020004" pitchFamily="2" charset="0"/>
            </a:endParaRPr>
          </a:p>
          <a:p>
            <a:r>
              <a:rPr lang="en-SG" sz="2200" dirty="0">
                <a:effectLst/>
                <a:latin typeface="Helvetica Neue" panose="02000503000000020004" pitchFamily="2" charset="0"/>
              </a:rPr>
              <a:t>git commit -m "add new file"  </a:t>
            </a:r>
          </a:p>
          <a:p>
            <a:r>
              <a:rPr lang="en-SG" sz="2200" dirty="0">
                <a:latin typeface="Helvetica Neue" panose="02000503000000020004" pitchFamily="2" charset="0"/>
              </a:rPr>
              <a:t>g</a:t>
            </a:r>
            <a:r>
              <a:rPr lang="en-SG" sz="2200" dirty="0">
                <a:effectLst/>
                <a:latin typeface="Helvetica Neue" panose="02000503000000020004" pitchFamily="2" charset="0"/>
              </a:rPr>
              <a:t>it push –u origin main</a:t>
            </a:r>
          </a:p>
          <a:p>
            <a:pPr marL="0" indent="0">
              <a:buNone/>
            </a:pPr>
            <a:endParaRPr lang="en-US" sz="2200" dirty="0"/>
          </a:p>
        </p:txBody>
      </p:sp>
    </p:spTree>
    <p:extLst>
      <p:ext uri="{BB962C8B-B14F-4D97-AF65-F5344CB8AC3E}">
        <p14:creationId xmlns:p14="http://schemas.microsoft.com/office/powerpoint/2010/main" val="5078206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9F529C3-C941-49FD-8C67-82F134F64B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50000"/>
              <a:lumOff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0586029-32A0-47E5-9AEC-AE3ABA6B9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14BA8740-8D17-2EBA-B7F9-3009E67976BC}"/>
              </a:ext>
            </a:extLst>
          </p:cNvPr>
          <p:cNvPicPr>
            <a:picLocks noChangeAspect="1"/>
          </p:cNvPicPr>
          <p:nvPr/>
        </p:nvPicPr>
        <p:blipFill>
          <a:blip r:embed="rId2"/>
          <a:stretch>
            <a:fillRect/>
          </a:stretch>
        </p:blipFill>
        <p:spPr>
          <a:xfrm>
            <a:off x="643467" y="2158267"/>
            <a:ext cx="5294716" cy="2541463"/>
          </a:xfrm>
          <a:prstGeom prst="rect">
            <a:avLst/>
          </a:prstGeom>
        </p:spPr>
      </p:pic>
      <p:cxnSp>
        <p:nvCxnSpPr>
          <p:cNvPr id="14" name="Straight Connector 13">
            <a:extLst>
              <a:ext uri="{FF2B5EF4-FFF2-40B4-BE49-F238E27FC236}">
                <a16:creationId xmlns:a16="http://schemas.microsoft.com/office/drawing/2014/main" id="{8C730EAB-A532-4295-A302-FB4B90DB9F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79958" y="1143000"/>
            <a:ext cx="0" cy="4572000"/>
          </a:xfrm>
          <a:prstGeom prst="line">
            <a:avLst/>
          </a:prstGeom>
          <a:ln>
            <a:solidFill>
              <a:srgbClr val="4E4E4E"/>
            </a:solidFill>
          </a:ln>
        </p:spPr>
        <p:style>
          <a:lnRef idx="1">
            <a:schemeClr val="accent1"/>
          </a:lnRef>
          <a:fillRef idx="0">
            <a:schemeClr val="accent1"/>
          </a:fillRef>
          <a:effectRef idx="0">
            <a:schemeClr val="accent1"/>
          </a:effectRef>
          <a:fontRef idx="minor">
            <a:schemeClr val="tx1"/>
          </a:fontRef>
        </p:style>
      </p:cxnSp>
      <p:pic>
        <p:nvPicPr>
          <p:cNvPr id="4" name="Content Placeholder 3">
            <a:extLst>
              <a:ext uri="{FF2B5EF4-FFF2-40B4-BE49-F238E27FC236}">
                <a16:creationId xmlns:a16="http://schemas.microsoft.com/office/drawing/2014/main" id="{08A14BC2-2F8E-E504-79CD-9C48B4A44468}"/>
              </a:ext>
            </a:extLst>
          </p:cNvPr>
          <p:cNvPicPr>
            <a:picLocks noGrp="1" noChangeAspect="1"/>
          </p:cNvPicPr>
          <p:nvPr>
            <p:ph idx="1"/>
          </p:nvPr>
        </p:nvPicPr>
        <p:blipFill>
          <a:blip r:embed="rId3"/>
          <a:stretch>
            <a:fillRect/>
          </a:stretch>
        </p:blipFill>
        <p:spPr>
          <a:xfrm>
            <a:off x="6253817" y="841208"/>
            <a:ext cx="5294715" cy="5175583"/>
          </a:xfrm>
          <a:prstGeom prst="rect">
            <a:avLst/>
          </a:prstGeom>
        </p:spPr>
      </p:pic>
    </p:spTree>
    <p:extLst>
      <p:ext uri="{BB962C8B-B14F-4D97-AF65-F5344CB8AC3E}">
        <p14:creationId xmlns:p14="http://schemas.microsoft.com/office/powerpoint/2010/main" val="24282311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7AB33C2-5FF3-EEF2-20DE-7F67A71EC01D}"/>
              </a:ext>
            </a:extLst>
          </p:cNvPr>
          <p:cNvSpPr>
            <a:spLocks noGrp="1"/>
          </p:cNvSpPr>
          <p:nvPr>
            <p:ph idx="1"/>
          </p:nvPr>
        </p:nvSpPr>
        <p:spPr>
          <a:xfrm>
            <a:off x="4654295" y="502920"/>
            <a:ext cx="6894576" cy="1463040"/>
          </a:xfrm>
        </p:spPr>
        <p:txBody>
          <a:bodyPr anchor="ctr">
            <a:normAutofit/>
          </a:bodyPr>
          <a:lstStyle/>
          <a:p>
            <a:pPr marL="0" indent="0">
              <a:buNone/>
            </a:pPr>
            <a:r>
              <a:rPr lang="en-US" sz="2200"/>
              <a:t>Build Steps:</a:t>
            </a:r>
          </a:p>
          <a:p>
            <a:pPr marL="0" indent="0">
              <a:buNone/>
            </a:pPr>
            <a:endParaRPr lang="en-US" sz="2200"/>
          </a:p>
        </p:txBody>
      </p:sp>
      <p:pic>
        <p:nvPicPr>
          <p:cNvPr id="4" name="Picture 3">
            <a:extLst>
              <a:ext uri="{FF2B5EF4-FFF2-40B4-BE49-F238E27FC236}">
                <a16:creationId xmlns:a16="http://schemas.microsoft.com/office/drawing/2014/main" id="{9DCEF102-6AE0-0BDE-E1F3-B1A41CDD50DE}"/>
              </a:ext>
            </a:extLst>
          </p:cNvPr>
          <p:cNvPicPr>
            <a:picLocks noChangeAspect="1"/>
          </p:cNvPicPr>
          <p:nvPr/>
        </p:nvPicPr>
        <p:blipFill>
          <a:blip r:embed="rId2"/>
          <a:stretch>
            <a:fillRect/>
          </a:stretch>
        </p:blipFill>
        <p:spPr>
          <a:xfrm>
            <a:off x="630936" y="2551038"/>
            <a:ext cx="10917936" cy="3439148"/>
          </a:xfrm>
          <a:prstGeom prst="rect">
            <a:avLst/>
          </a:prstGeom>
        </p:spPr>
      </p:pic>
    </p:spTree>
    <p:extLst>
      <p:ext uri="{BB962C8B-B14F-4D97-AF65-F5344CB8AC3E}">
        <p14:creationId xmlns:p14="http://schemas.microsoft.com/office/powerpoint/2010/main" val="23180264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7AB33C2-5FF3-EEF2-20DE-7F67A71EC01D}"/>
              </a:ext>
            </a:extLst>
          </p:cNvPr>
          <p:cNvSpPr>
            <a:spLocks noGrp="1"/>
          </p:cNvSpPr>
          <p:nvPr>
            <p:ph idx="1"/>
          </p:nvPr>
        </p:nvSpPr>
        <p:spPr>
          <a:xfrm>
            <a:off x="4654295" y="502920"/>
            <a:ext cx="6894576" cy="1463040"/>
          </a:xfrm>
        </p:spPr>
        <p:txBody>
          <a:bodyPr anchor="ctr">
            <a:normAutofit/>
          </a:bodyPr>
          <a:lstStyle/>
          <a:p>
            <a:pPr marL="0" indent="0">
              <a:buNone/>
            </a:pPr>
            <a:r>
              <a:rPr lang="en-US" sz="1500" dirty="0"/>
              <a:t>How to add GitHub Credentials</a:t>
            </a:r>
          </a:p>
          <a:p>
            <a:pPr marL="0" indent="0">
              <a:buNone/>
            </a:pPr>
            <a:r>
              <a:rPr lang="en-US" sz="1500" dirty="0"/>
              <a:t>In Jenkins, the "Add GitHub Credentials" option allows you to securely store and manage GitHub-related credentials within Jenkins. These credentials are typically used for authenticating Jenkins with GitHub repositories or services, enabling Jenkins to interact with GitHub APIs, clone repositories, and perform various GitHub-related operations.</a:t>
            </a:r>
          </a:p>
          <a:p>
            <a:pPr marL="0" indent="0">
              <a:buNone/>
            </a:pPr>
            <a:endParaRPr lang="en-US" sz="1500" dirty="0"/>
          </a:p>
        </p:txBody>
      </p:sp>
      <p:pic>
        <p:nvPicPr>
          <p:cNvPr id="4" name="Picture 3">
            <a:extLst>
              <a:ext uri="{FF2B5EF4-FFF2-40B4-BE49-F238E27FC236}">
                <a16:creationId xmlns:a16="http://schemas.microsoft.com/office/drawing/2014/main" id="{F2EDBE13-9DE9-C4A1-C054-FD9D8D409336}"/>
              </a:ext>
            </a:extLst>
          </p:cNvPr>
          <p:cNvPicPr>
            <a:picLocks noChangeAspect="1"/>
          </p:cNvPicPr>
          <p:nvPr/>
        </p:nvPicPr>
        <p:blipFill>
          <a:blip r:embed="rId2"/>
          <a:stretch>
            <a:fillRect/>
          </a:stretch>
        </p:blipFill>
        <p:spPr>
          <a:xfrm>
            <a:off x="1641193" y="2290936"/>
            <a:ext cx="8897422" cy="3959352"/>
          </a:xfrm>
          <a:prstGeom prst="rect">
            <a:avLst/>
          </a:prstGeom>
        </p:spPr>
      </p:pic>
    </p:spTree>
    <p:extLst>
      <p:ext uri="{BB962C8B-B14F-4D97-AF65-F5344CB8AC3E}">
        <p14:creationId xmlns:p14="http://schemas.microsoft.com/office/powerpoint/2010/main" val="191261006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7505</TotalTime>
  <Words>1164</Words>
  <Application>Microsoft Macintosh PowerPoint</Application>
  <PresentationFormat>Widescreen</PresentationFormat>
  <Paragraphs>91</Paragraphs>
  <Slides>25</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25</vt:i4>
      </vt:variant>
    </vt:vector>
  </HeadingPairs>
  <TitlesOfParts>
    <vt:vector size="35" baseType="lpstr">
      <vt:lpstr>Aptos</vt:lpstr>
      <vt:lpstr>Aptos Display</vt:lpstr>
      <vt:lpstr>Arial</vt:lpstr>
      <vt:lpstr>Calibri</vt:lpstr>
      <vt:lpstr>Helvetica</vt:lpstr>
      <vt:lpstr>Helvetica Neue</vt:lpstr>
      <vt:lpstr>Söhne</vt:lpstr>
      <vt:lpstr>Söhne Mono</vt:lpstr>
      <vt:lpstr>system-ui</vt:lpstr>
      <vt:lpstr>Office Theme</vt:lpstr>
      <vt:lpstr>Jenkins Configuration</vt:lpstr>
      <vt:lpstr>Basic configurations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How to send Email from Jenkins: </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Muthuramanathan Manickam</dc:creator>
  <cp:lastModifiedBy>Muthuramanathan Manickam</cp:lastModifiedBy>
  <cp:revision>97</cp:revision>
  <dcterms:created xsi:type="dcterms:W3CDTF">2024-02-26T08:23:21Z</dcterms:created>
  <dcterms:modified xsi:type="dcterms:W3CDTF">2024-03-03T05:31:40Z</dcterms:modified>
</cp:coreProperties>
</file>